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handoutMasterIdLst>
    <p:handoutMasterId r:id="rId16"/>
  </p:handoutMasterIdLst>
  <p:sldIdLst>
    <p:sldId id="258" r:id="rId2"/>
    <p:sldId id="262" r:id="rId3"/>
    <p:sldId id="261" r:id="rId4"/>
    <p:sldId id="275" r:id="rId5"/>
    <p:sldId id="270" r:id="rId6"/>
    <p:sldId id="283" r:id="rId7"/>
    <p:sldId id="282" r:id="rId8"/>
    <p:sldId id="276" r:id="rId9"/>
    <p:sldId id="284" r:id="rId10"/>
    <p:sldId id="271" r:id="rId11"/>
    <p:sldId id="269" r:id="rId12"/>
    <p:sldId id="257" r:id="rId13"/>
    <p:sldId id="278" r:id="rId14"/>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69B6"/>
    <a:srgbClr val="86ABD6"/>
    <a:srgbClr val="006AB8"/>
    <a:srgbClr val="0087D1"/>
    <a:srgbClr val="011941"/>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2771"/>
    <p:restoredTop sz="94660"/>
  </p:normalViewPr>
  <p:slideViewPr>
    <p:cSldViewPr snapToGrid="0" showGuides="1">
      <p:cViewPr>
        <p:scale>
          <a:sx n="75" d="100"/>
          <a:sy n="75" d="100"/>
        </p:scale>
        <p:origin x="-1080" y="-509"/>
      </p:cViewPr>
      <p:guideLst>
        <p:guide orient="horz" pos="2210"/>
        <p:guide pos="2882"/>
      </p:guideLst>
    </p:cSldViewPr>
  </p:slideViewPr>
  <p:notesTextViewPr>
    <p:cViewPr>
      <p:scale>
        <a:sx n="1" d="1"/>
        <a:sy n="1" d="1"/>
      </p:scale>
      <p:origin x="0" y="0"/>
    </p:cViewPr>
  </p:notesTextViewPr>
  <p:sorterViewPr showFormatting="0">
    <p:cViewPr>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anose="02010600030101010101" pitchFamily="2" charset="-122"/>
                <a:cs typeface="+mn-cs"/>
              </a:rPr>
              <a:pPr fontAlgn="base"/>
              <a:t>2019/10/26</a:t>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anose="02010600030101010101" pitchFamily="2" charset="-122"/>
                <a:cs typeface="+mn-cs"/>
              </a:rPr>
              <a:pPr fontAlgn="base"/>
              <a:t>‹#›</a:t>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fontAlgn="auto">
              <a:spcBef>
                <a:spcPts val="0"/>
              </a:spcBef>
              <a:spcAft>
                <a:spcPts val="0"/>
              </a:spcAft>
              <a:buFontTx/>
              <a:buNone/>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fontAlgn="auto">
              <a:spcBef>
                <a:spcPts val="0"/>
              </a:spcBef>
              <a:spcAft>
                <a:spcPts val="0"/>
              </a:spcAft>
              <a:buFontTx/>
              <a:buNone/>
              <a:defRPr sz="1200">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0" smtClean="0">
              <a:ln>
                <a:noFill/>
              </a:ln>
              <a:solidFill>
                <a:schemeClr val="tx1"/>
              </a:solidFill>
              <a:effectLst/>
              <a:uLnTx/>
              <a:uFillTx/>
              <a:latin typeface="+mn-lt"/>
              <a:ea typeface="+mn-ea"/>
              <a:cs typeface="+mn-cs"/>
            </a:endParaRPr>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编辑母版文本样式</a:t>
            </a:r>
          </a:p>
          <a:p>
            <a:pPr marL="457200" marR="0" lvl="1"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第二级</a:t>
            </a:r>
          </a:p>
          <a:p>
            <a:pPr marL="914400" marR="0" lvl="2"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第三级</a:t>
            </a:r>
          </a:p>
          <a:p>
            <a:pPr marL="1371600" marR="0" lvl="3"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第四级</a:t>
            </a:r>
          </a:p>
          <a:p>
            <a:pPr marL="1828800" marR="0" lvl="4" indent="0" algn="l" defTabSz="914400" rtl="0" eaLnBrk="1" fontAlgn="base" latinLnBrk="0" hangingPunct="1">
              <a:lnSpc>
                <a:spcPct val="100000"/>
              </a:lnSpc>
              <a:spcBef>
                <a:spcPct val="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mn-lt"/>
                <a:ea typeface="+mn-ea"/>
                <a:cs typeface="+mn-cs"/>
              </a:rPr>
              <a:t>第五级</a:t>
            </a: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fontAlgn="auto">
              <a:spcBef>
                <a:spcPts val="0"/>
              </a:spcBef>
              <a:spcAft>
                <a:spcPts val="0"/>
              </a:spcAft>
              <a:buFontTx/>
              <a:buNone/>
              <a:defRPr sz="1200">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wrap="square" lIns="91440" tIns="45720" rIns="91440" bIns="45720" numCol="1" anchor="b" anchorCtr="0" compatLnSpc="1"/>
          <a:lstStyle/>
          <a:p>
            <a:pPr lvl="0" algn="r" eaLnBrk="1" fontAlgn="base" hangingPunct="1"/>
            <a:fld id="{9A0DB2DC-4C9A-4742-B13C-FB6460FD3503}" type="slidenum">
              <a:rPr lang="zh-CN" altLang="en-US" sz="1200" strike="noStrike" noProof="1" dirty="0">
                <a:latin typeface="等线" pitchFamily="2" charset="-122"/>
                <a:ea typeface="等线" pitchFamily="2" charset="-122"/>
                <a:cs typeface="+mn-cs"/>
              </a:rPr>
              <a:pPr lvl="0" algn="r" eaLnBrk="1" fontAlgn="base" hangingPunct="1"/>
              <a:t>‹#›</a:t>
            </a:fld>
            <a:endParaRPr lang="zh-CN" altLang="en-US" sz="1200" strike="noStrike" noProof="1">
              <a:latin typeface="等线" pitchFamily="2" charset="-122"/>
              <a:ea typeface="等线" pitchFamily="2" charset="-122"/>
            </a:endParaRPr>
          </a:p>
        </p:txBody>
      </p:sp>
    </p:spTree>
  </p:cSld>
  <p:clrMap bg1="lt1" tx1="dk1" bg2="lt2" tx2="dk2" accent1="accent1" accent2="accent2" accent3="accent3" accent4="accent4" accent5="accent5" accent6="accent6" hlink="hlink" folHlink="folHlink"/>
  <p:hf sldNum="0" hdr="0" ftr="0" dt="0"/>
  <p:notesStyle>
    <a:lvl1pPr algn="l"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1200" kern="1200">
        <a:solidFill>
          <a:schemeClr val="tx1"/>
        </a:solidFill>
        <a:latin typeface="+mn-lt"/>
        <a:ea typeface="+mn-ea"/>
        <a:cs typeface="+mn-cs"/>
      </a:defRPr>
    </a:lvl2pPr>
    <a:lvl3pPr marL="914400" algn="l" rtl="0" fontAlgn="base">
      <a:spcBef>
        <a:spcPct val="0"/>
      </a:spcBef>
      <a:spcAft>
        <a:spcPct val="0"/>
      </a:spcAft>
      <a:defRPr sz="1200" kern="1200">
        <a:solidFill>
          <a:schemeClr val="tx1"/>
        </a:solidFill>
        <a:latin typeface="+mn-lt"/>
        <a:ea typeface="+mn-ea"/>
        <a:cs typeface="+mn-cs"/>
      </a:defRPr>
    </a:lvl3pPr>
    <a:lvl4pPr marL="1371600" algn="l" rtl="0" fontAlgn="base">
      <a:spcBef>
        <a:spcPct val="0"/>
      </a:spcBef>
      <a:spcAft>
        <a:spcPct val="0"/>
      </a:spcAft>
      <a:defRPr sz="1200" kern="1200">
        <a:solidFill>
          <a:schemeClr val="tx1"/>
        </a:solidFill>
        <a:latin typeface="+mn-lt"/>
        <a:ea typeface="+mn-ea"/>
        <a:cs typeface="+mn-cs"/>
      </a:defRPr>
    </a:lvl4pPr>
    <a:lvl5pPr marL="1828800" algn="l" rtl="0" fontAlgn="base">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b"/>
          <a:lstStyle>
            <a:lvl1pPr algn="ctr">
              <a:defRPr sz="6000"/>
            </a:lvl1pPr>
          </a:lstStyle>
          <a:p>
            <a:pPr fontAlgn="base"/>
            <a:r>
              <a:rPr lang="zh-CN" altLang="en-US" strike="noStrike" noProof="1" smtClean="0">
                <a:sym typeface="+mn-ea"/>
              </a:rPr>
              <a:t>Click here to edit the master title style</a:t>
            </a:r>
            <a:endParaRPr lang="zh-CN" altLang="en-US" strike="noStrike" noProof="1"/>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smtClean="0">
                <a:sym typeface="+mn-ea"/>
              </a:rPr>
              <a:t>Click here to edit the master subtitle style</a:t>
            </a:r>
            <a:endParaRPr lang="zh-CN" altLang="en-US" strike="noStrike"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Calibri" panose="020F0502020204030204" pitchFamily="34" charset="0"/>
                <a:ea typeface="SimSun" panose="02010600030101010101" pitchFamily="2" charset="-122"/>
                <a:cs typeface="+mn-cs"/>
              </a:rPr>
              <a:pPr lvl="0" eaLnBrk="1" fontAlgn="base" hangingPunct="1"/>
              <a:t>‹#›</a:t>
            </a:fld>
            <a:endParaRPr lang="zh-CN" altLang="en-US" strike="noStrike" noProof="1">
              <a:latin typeface="Calibri" panose="020F050202020403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pPr fontAlgn="base"/>
            <a:r>
              <a:rPr lang="zh-CN" altLang="en-US" strike="noStrike" noProof="1" smtClean="0">
                <a:sym typeface="+mn-ea"/>
              </a:rPr>
              <a:t>Click here to edit the master title style</a:t>
            </a:r>
            <a:endParaRPr lang="zh-CN" altLang="en-US" strike="noStrike" noProof="1"/>
          </a:p>
        </p:txBody>
      </p:sp>
      <p:sp>
        <p:nvSpPr>
          <p:cNvPr id="3" name="内容占位符 2"/>
          <p:cNvSpPr>
            <a:spLocks noGrp="1"/>
          </p:cNvSpPr>
          <p:nvPr>
            <p:ph idx="1" hasCustomPrompt="1"/>
          </p:nvPr>
        </p:nvSpPr>
        <p:spPr/>
        <p:txBody>
          <a:bodyPr/>
          <a:lstStyle/>
          <a:p>
            <a:pPr lvl="1" fontAlgn="base"/>
            <a:r>
              <a:rPr lang="zh-CN" altLang="en-US" sz="2800" strike="noStrike" noProof="1">
                <a:sym typeface="+mn-ea"/>
              </a:rPr>
              <a:t>Click here to edit the master text style</a:t>
            </a:r>
            <a:endParaRPr lang="zh-CN" altLang="en-US" sz="2800" strike="noStrike" noProof="1"/>
          </a:p>
          <a:p>
            <a:pPr lvl="1" fontAlgn="base"/>
            <a:r>
              <a:rPr lang="zh-CN" altLang="en-US" sz="2800" strike="noStrike" noProof="1">
                <a:sym typeface="+mn-ea"/>
              </a:rPr>
              <a:t>The second level</a:t>
            </a:r>
            <a:endParaRPr lang="zh-CN" altLang="en-US" sz="2800" strike="noStrike" noProof="1"/>
          </a:p>
          <a:p>
            <a:pPr lvl="2" fontAlgn="base"/>
            <a:r>
              <a:rPr lang="zh-CN" altLang="en-US" sz="2800" strike="noStrike" noProof="1">
                <a:sym typeface="+mn-ea"/>
              </a:rPr>
              <a:t>The third level</a:t>
            </a:r>
            <a:endParaRPr lang="zh-CN" altLang="en-US" sz="2800" strike="noStrike" noProof="1"/>
          </a:p>
          <a:p>
            <a:pPr lvl="3" fontAlgn="base"/>
            <a:r>
              <a:rPr lang="zh-CN" altLang="en-US" sz="2800" strike="noStrike" noProof="1">
                <a:sym typeface="+mn-ea"/>
              </a:rPr>
              <a:t>The fourth level</a:t>
            </a:r>
            <a:endParaRPr lang="zh-CN" altLang="en-US" sz="2800" strike="noStrike" noProof="1"/>
          </a:p>
          <a:p>
            <a:pPr lvl="4" fontAlgn="base"/>
            <a:r>
              <a:rPr lang="zh-CN" altLang="en-US" sz="2800" strike="noStrike" noProof="1">
                <a:sym typeface="+mn-ea"/>
              </a:rPr>
              <a:t>Fifth level</a:t>
            </a:r>
            <a:endParaRPr lang="zh-CN" altLang="en-US" strike="noStrike"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Calibri" panose="020F0502020204030204" pitchFamily="34" charset="0"/>
                <a:ea typeface="SimSun" panose="02010600030101010101" pitchFamily="2" charset="-122"/>
                <a:cs typeface="+mn-cs"/>
              </a:rPr>
              <a:pPr lvl="0" eaLnBrk="1" fontAlgn="base" hangingPunct="1"/>
              <a:t>‹#›</a:t>
            </a:fld>
            <a:endParaRPr lang="zh-CN" altLang="en-US" strike="noStrike" noProof="1">
              <a:latin typeface="Calibri" panose="020F050202020403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a:t>Click here to edit the master title style</a:t>
            </a:r>
            <a:endParaRPr lang="zh-CN" altLang="en-US"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lstStyle/>
          <a:p>
            <a:pPr lvl="1" indent="-228600"/>
            <a:r>
              <a:rPr lang="zh-CN" altLang="en-US" dirty="0"/>
              <a:t>Click here to edit the master text style</a:t>
            </a:r>
          </a:p>
          <a:p>
            <a:pPr lvl="1" indent="-228600"/>
            <a:r>
              <a:rPr lang="zh-CN" altLang="en-US" dirty="0"/>
              <a:t>The second level</a:t>
            </a:r>
          </a:p>
          <a:p>
            <a:pPr lvl="2" indent="-228600"/>
            <a:r>
              <a:rPr lang="zh-CN" altLang="en-US" dirty="0"/>
              <a:t>The third level</a:t>
            </a:r>
          </a:p>
          <a:p>
            <a:pPr lvl="3" indent="-228600"/>
            <a:r>
              <a:rPr lang="zh-CN" altLang="en-US" dirty="0"/>
              <a:t>The fourth level</a:t>
            </a:r>
          </a:p>
          <a:p>
            <a:pPr lvl="4" indent="-228600"/>
            <a:r>
              <a:rPr lang="zh-CN" altLang="en-US" dirty="0"/>
              <a:t>Fifth level</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fontAlgn="auto">
              <a:spcBef>
                <a:spcPts val="0"/>
              </a:spcBef>
              <a:spcAft>
                <a:spcPts val="0"/>
              </a:spcAft>
              <a:buFontTx/>
              <a:buNone/>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fontAlgn="auto">
              <a:spcBef>
                <a:spcPts val="0"/>
              </a:spcBef>
              <a:spcAft>
                <a:spcPts val="0"/>
              </a:spcAft>
              <a:buFontTx/>
              <a:buNone/>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a:defRPr sz="1200">
                <a:solidFill>
                  <a:srgbClr val="898989"/>
                </a:solidFill>
              </a:defRPr>
            </a:lvl1pPr>
          </a:lstStyle>
          <a:p>
            <a:pPr lvl="0" eaLnBrk="1" fontAlgn="base" hangingPunct="1"/>
            <a:fld id="{9A0DB2DC-4C9A-4742-B13C-FB6460FD3503}" type="slidenum">
              <a:rPr lang="zh-CN" altLang="en-US" strike="noStrike" noProof="1" dirty="0">
                <a:latin typeface="Calibri" panose="020F0502020204030204" pitchFamily="34" charset="0"/>
                <a:ea typeface="SimSun" panose="02010600030101010101" pitchFamily="2" charset="-122"/>
                <a:cs typeface="+mn-cs"/>
              </a:rPr>
              <a:pPr lvl="0" eaLnBrk="1" fontAlgn="base" hangingPunct="1"/>
              <a:t>‹#›</a:t>
            </a:fld>
            <a:endParaRPr lang="zh-CN" altLang="en-US" strike="noStrike" noProof="1">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2pPr>
      <a:lvl3pPr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3pPr>
      <a:lvl4pPr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4pPr>
      <a:lvl5pPr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SimSun" panose="02010600030101010101" pitchFamily="2" charset="-122"/>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nvSpPr>
        <p:spPr>
          <a:xfrm>
            <a:off x="5862638" y="0"/>
            <a:ext cx="5365750" cy="6858000"/>
          </a:xfrm>
          <a:custGeom>
            <a:avLst/>
            <a:gdLst>
              <a:gd name="connsiteX0" fmla="*/ 1478911 w 5366476"/>
              <a:gd name="connsiteY0" fmla="*/ 0 h 6858000"/>
              <a:gd name="connsiteX1" fmla="*/ 5366476 w 5366476"/>
              <a:gd name="connsiteY1" fmla="*/ 0 h 6858000"/>
              <a:gd name="connsiteX2" fmla="*/ 3887565 w 5366476"/>
              <a:gd name="connsiteY2" fmla="*/ 6858000 h 6858000"/>
              <a:gd name="connsiteX3" fmla="*/ 0 w 53664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366476" h="6858000">
                <a:moveTo>
                  <a:pt x="1478911" y="0"/>
                </a:moveTo>
                <a:lnTo>
                  <a:pt x="5366476" y="0"/>
                </a:lnTo>
                <a:lnTo>
                  <a:pt x="3887565" y="6858000"/>
                </a:lnTo>
                <a:lnTo>
                  <a:pt x="0" y="6858000"/>
                </a:lnTo>
                <a:close/>
              </a:path>
            </a:pathLst>
          </a:cu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0036175" y="2765425"/>
            <a:ext cx="1136650" cy="1244600"/>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 name="Text Box 1"/>
          <p:cNvSpPr txBox="1"/>
          <p:nvPr/>
        </p:nvSpPr>
        <p:spPr>
          <a:xfrm>
            <a:off x="621665" y="2544445"/>
            <a:ext cx="5477510" cy="1014730"/>
          </a:xfrm>
          <a:prstGeom prst="rect">
            <a:avLst/>
          </a:prstGeom>
          <a:noFill/>
        </p:spPr>
        <p:txBody>
          <a:bodyPr wrap="square" rtlCol="0">
            <a:spAutoFit/>
          </a:bodyPr>
          <a:lstStyle/>
          <a:p>
            <a:r>
              <a:rPr lang="en-US" sz="6000"/>
              <a:t>lifeSAVER</a:t>
            </a:r>
          </a:p>
        </p:txBody>
      </p:sp>
      <p:sp>
        <p:nvSpPr>
          <p:cNvPr id="3" name="Text Box 2"/>
          <p:cNvSpPr txBox="1"/>
          <p:nvPr/>
        </p:nvSpPr>
        <p:spPr>
          <a:xfrm>
            <a:off x="2402205" y="3760470"/>
            <a:ext cx="3494405" cy="460375"/>
          </a:xfrm>
          <a:prstGeom prst="rect">
            <a:avLst/>
          </a:prstGeom>
          <a:noFill/>
        </p:spPr>
        <p:txBody>
          <a:bodyPr wrap="square" rtlCol="0">
            <a:spAutoFit/>
          </a:bodyPr>
          <a:lstStyle/>
          <a:p>
            <a:r>
              <a:rPr lang="en-US" sz="2400" b="1">
                <a:solidFill>
                  <a:schemeClr val="accent1">
                    <a:lumMod val="75000"/>
                  </a:schemeClr>
                </a:solidFill>
              </a:rPr>
              <a:t>- By Team-3 RAMPAGE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577" name="组合 7"/>
          <p:cNvGrpSpPr/>
          <p:nvPr/>
        </p:nvGrpSpPr>
        <p:grpSpPr>
          <a:xfrm>
            <a:off x="12700" y="-190500"/>
            <a:ext cx="1125538" cy="774700"/>
            <a:chOff x="-130299" y="0"/>
            <a:chExt cx="946474" cy="651078"/>
          </a:xfrm>
        </p:grpSpPr>
        <p:sp>
          <p:nvSpPr>
            <p:cNvPr id="4" name="平行四边形 3"/>
            <p:cNvSpPr/>
            <p:nvPr/>
          </p:nvSpPr>
          <p:spPr>
            <a:xfrm>
              <a:off x="108656" y="0"/>
              <a:ext cx="481913" cy="527000"/>
            </a:xfrm>
            <a:prstGeom prst="parallelogram">
              <a:avLst/>
            </a:pr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30299" y="404256"/>
              <a:ext cx="225606" cy="246822"/>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任意多边形 5"/>
            <p:cNvSpPr/>
            <p:nvPr/>
          </p:nvSpPr>
          <p:spPr>
            <a:xfrm flipH="1" flipV="1">
              <a:off x="618604" y="76048"/>
              <a:ext cx="197571" cy="124079"/>
            </a:xfrm>
            <a:custGeom>
              <a:avLst/>
              <a:gdLst>
                <a:gd name="connsiteX0" fmla="*/ 447429 w 522000"/>
                <a:gd name="connsiteY0" fmla="*/ 326572 h 326572"/>
                <a:gd name="connsiteX1" fmla="*/ 0 w 522000"/>
                <a:gd name="connsiteY1" fmla="*/ 326572 h 326572"/>
                <a:gd name="connsiteX2" fmla="*/ 74571 w 522000"/>
                <a:gd name="connsiteY2" fmla="*/ 0 h 326572"/>
                <a:gd name="connsiteX3" fmla="*/ 522000 w 522000"/>
                <a:gd name="connsiteY3" fmla="*/ 0 h 326572"/>
              </a:gdLst>
              <a:ahLst/>
              <a:cxnLst>
                <a:cxn ang="0">
                  <a:pos x="connsiteX0" y="connsiteY0"/>
                </a:cxn>
                <a:cxn ang="0">
                  <a:pos x="connsiteX1" y="connsiteY1"/>
                </a:cxn>
                <a:cxn ang="0">
                  <a:pos x="connsiteX2" y="connsiteY2"/>
                </a:cxn>
                <a:cxn ang="0">
                  <a:pos x="connsiteX3" y="connsiteY3"/>
                </a:cxn>
              </a:cxnLst>
              <a:rect l="l" t="t" r="r" b="b"/>
              <a:pathLst>
                <a:path w="522000" h="326572">
                  <a:moveTo>
                    <a:pt x="447429" y="326572"/>
                  </a:moveTo>
                  <a:lnTo>
                    <a:pt x="0" y="326572"/>
                  </a:lnTo>
                  <a:lnTo>
                    <a:pt x="74571" y="0"/>
                  </a:lnTo>
                  <a:lnTo>
                    <a:pt x="522000" y="0"/>
                  </a:lnTo>
                  <a:close/>
                </a:path>
              </a:pathLst>
            </a:custGeom>
            <a:solidFill>
              <a:srgbClr val="0269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24613" name="文本框 1"/>
          <p:cNvSpPr txBox="1"/>
          <p:nvPr/>
        </p:nvSpPr>
        <p:spPr>
          <a:xfrm>
            <a:off x="960438" y="242888"/>
            <a:ext cx="2478087" cy="460375"/>
          </a:xfrm>
          <a:prstGeom prst="rect">
            <a:avLst/>
          </a:prstGeom>
          <a:noFill/>
          <a:ln w="9525">
            <a:noFill/>
          </a:ln>
        </p:spPr>
        <p:txBody>
          <a:bodyPr anchor="t">
            <a:spAutoFit/>
          </a:bodyPr>
          <a:lstStyle/>
          <a:p>
            <a:r>
              <a:rPr lang="en-US" altLang="zh-CN" sz="2400" b="1" dirty="0">
                <a:solidFill>
                  <a:srgbClr val="262626"/>
                </a:solidFill>
                <a:latin typeface="Microsoft YaHei" panose="020B0503020204020204" pitchFamily="34" charset="-122"/>
                <a:ea typeface="Microsoft YaHei" panose="020B0503020204020204" pitchFamily="34" charset="-122"/>
                <a:sym typeface="SimSun" panose="02010600030101010101" pitchFamily="2" charset="-122"/>
              </a:rPr>
              <a:t>PAGE 5</a:t>
            </a:r>
            <a:endParaRPr lang="en-US" altLang="zh-CN" sz="2400" b="1" dirty="0">
              <a:solidFill>
                <a:srgbClr val="262626"/>
              </a:solidFill>
              <a:latin typeface="Microsoft YaHei" panose="020B0503020204020204" pitchFamily="34" charset="-122"/>
              <a:ea typeface="Microsoft YaHei" panose="020B0503020204020204" pitchFamily="34" charset="-122"/>
            </a:endParaRPr>
          </a:p>
        </p:txBody>
      </p:sp>
      <p:pic>
        <p:nvPicPr>
          <p:cNvPr id="43" name="Content Placeholder 42" descr="Capture5"/>
          <p:cNvPicPr>
            <a:picLocks noGrp="1" noChangeAspect="1"/>
          </p:cNvPicPr>
          <p:nvPr>
            <p:ph idx="1"/>
          </p:nvPr>
        </p:nvPicPr>
        <p:blipFill>
          <a:blip r:embed="rId2"/>
          <a:stretch>
            <a:fillRect/>
          </a:stretch>
        </p:blipFill>
        <p:spPr>
          <a:xfrm>
            <a:off x="1824355" y="1486535"/>
            <a:ext cx="8336280" cy="2196465"/>
          </a:xfrm>
          <a:prstGeom prst="rect">
            <a:avLst/>
          </a:prstGeom>
        </p:spPr>
      </p:pic>
      <p:sp>
        <p:nvSpPr>
          <p:cNvPr id="45" name="Text Box 44"/>
          <p:cNvSpPr txBox="1"/>
          <p:nvPr/>
        </p:nvSpPr>
        <p:spPr>
          <a:xfrm>
            <a:off x="1549400" y="4432935"/>
            <a:ext cx="9667875" cy="829945"/>
          </a:xfrm>
          <a:prstGeom prst="rect">
            <a:avLst/>
          </a:prstGeom>
          <a:noFill/>
        </p:spPr>
        <p:txBody>
          <a:bodyPr wrap="square" rtlCol="0">
            <a:spAutoFit/>
          </a:bodyPr>
          <a:lstStyle/>
          <a:p>
            <a:r>
              <a:rPr lang="en-US" sz="2400">
                <a:latin typeface="Microsoft YaHei" panose="020B0503020204020204" pitchFamily="34" charset="-122"/>
                <a:ea typeface="Microsoft YaHei" panose="020B0503020204020204" pitchFamily="34" charset="-122"/>
              </a:rPr>
              <a:t>This notification is posted to the hospital website and the hospital can accept request by clicking ok.</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41" name="组合 7"/>
          <p:cNvGrpSpPr/>
          <p:nvPr/>
        </p:nvGrpSpPr>
        <p:grpSpPr>
          <a:xfrm>
            <a:off x="12700" y="-190500"/>
            <a:ext cx="1125538" cy="774700"/>
            <a:chOff x="-130299" y="0"/>
            <a:chExt cx="946474" cy="651078"/>
          </a:xfrm>
        </p:grpSpPr>
        <p:sp>
          <p:nvSpPr>
            <p:cNvPr id="4" name="平行四边形 3"/>
            <p:cNvSpPr/>
            <p:nvPr/>
          </p:nvSpPr>
          <p:spPr>
            <a:xfrm>
              <a:off x="108656" y="0"/>
              <a:ext cx="481913" cy="527000"/>
            </a:xfrm>
            <a:prstGeom prst="parallelogram">
              <a:avLst/>
            </a:pr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30299" y="404256"/>
              <a:ext cx="225606" cy="246822"/>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任意多边形 5"/>
            <p:cNvSpPr/>
            <p:nvPr/>
          </p:nvSpPr>
          <p:spPr>
            <a:xfrm flipH="1" flipV="1">
              <a:off x="618604" y="76048"/>
              <a:ext cx="197571" cy="124079"/>
            </a:xfrm>
            <a:custGeom>
              <a:avLst/>
              <a:gdLst>
                <a:gd name="connsiteX0" fmla="*/ 447429 w 522000"/>
                <a:gd name="connsiteY0" fmla="*/ 326572 h 326572"/>
                <a:gd name="connsiteX1" fmla="*/ 0 w 522000"/>
                <a:gd name="connsiteY1" fmla="*/ 326572 h 326572"/>
                <a:gd name="connsiteX2" fmla="*/ 74571 w 522000"/>
                <a:gd name="connsiteY2" fmla="*/ 0 h 326572"/>
                <a:gd name="connsiteX3" fmla="*/ 522000 w 522000"/>
                <a:gd name="connsiteY3" fmla="*/ 0 h 326572"/>
              </a:gdLst>
              <a:ahLst/>
              <a:cxnLst>
                <a:cxn ang="0">
                  <a:pos x="connsiteX0" y="connsiteY0"/>
                </a:cxn>
                <a:cxn ang="0">
                  <a:pos x="connsiteX1" y="connsiteY1"/>
                </a:cxn>
                <a:cxn ang="0">
                  <a:pos x="connsiteX2" y="connsiteY2"/>
                </a:cxn>
                <a:cxn ang="0">
                  <a:pos x="connsiteX3" y="connsiteY3"/>
                </a:cxn>
              </a:cxnLst>
              <a:rect l="l" t="t" r="r" b="b"/>
              <a:pathLst>
                <a:path w="522000" h="326572">
                  <a:moveTo>
                    <a:pt x="447429" y="326572"/>
                  </a:moveTo>
                  <a:lnTo>
                    <a:pt x="0" y="326572"/>
                  </a:lnTo>
                  <a:lnTo>
                    <a:pt x="74571" y="0"/>
                  </a:lnTo>
                  <a:lnTo>
                    <a:pt x="522000" y="0"/>
                  </a:lnTo>
                  <a:close/>
                </a:path>
              </a:pathLst>
            </a:custGeom>
            <a:solidFill>
              <a:srgbClr val="0269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0257" name="文本框 1"/>
          <p:cNvSpPr txBox="1"/>
          <p:nvPr/>
        </p:nvSpPr>
        <p:spPr>
          <a:xfrm>
            <a:off x="869633" y="253048"/>
            <a:ext cx="2478087" cy="460375"/>
          </a:xfrm>
          <a:prstGeom prst="rect">
            <a:avLst/>
          </a:prstGeom>
          <a:noFill/>
          <a:ln w="9525">
            <a:noFill/>
          </a:ln>
        </p:spPr>
        <p:txBody>
          <a:bodyPr anchor="t">
            <a:spAutoFit/>
          </a:bodyPr>
          <a:lstStyle/>
          <a:p>
            <a:r>
              <a:rPr lang="en-US" altLang="zh-CN" sz="2400" b="1" dirty="0">
                <a:solidFill>
                  <a:srgbClr val="262626"/>
                </a:solidFill>
                <a:latin typeface="Microsoft YaHei" panose="020B0503020204020204" pitchFamily="34" charset="-122"/>
                <a:ea typeface="Microsoft YaHei" panose="020B0503020204020204" pitchFamily="34" charset="-122"/>
                <a:sym typeface="SimSun" panose="02010600030101010101" pitchFamily="2" charset="-122"/>
              </a:rPr>
              <a:t>PAGE 6</a:t>
            </a:r>
            <a:endParaRPr lang="en-US" altLang="zh-CN" sz="2400" b="1" dirty="0">
              <a:solidFill>
                <a:srgbClr val="262626"/>
              </a:solidFill>
              <a:latin typeface="Microsoft YaHei" panose="020B0503020204020204" pitchFamily="34" charset="-122"/>
              <a:ea typeface="Microsoft YaHei" panose="020B0503020204020204" pitchFamily="34" charset="-122"/>
            </a:endParaRPr>
          </a:p>
        </p:txBody>
      </p:sp>
      <p:pic>
        <p:nvPicPr>
          <p:cNvPr id="2" name="Content Placeholder 1" descr="Capture6"/>
          <p:cNvPicPr>
            <a:picLocks noGrp="1" noChangeAspect="1"/>
          </p:cNvPicPr>
          <p:nvPr>
            <p:ph idx="1"/>
          </p:nvPr>
        </p:nvPicPr>
        <p:blipFill>
          <a:blip r:embed="rId2"/>
          <a:stretch>
            <a:fillRect/>
          </a:stretch>
        </p:blipFill>
        <p:spPr>
          <a:xfrm>
            <a:off x="1653540" y="1663700"/>
            <a:ext cx="8884920" cy="2667000"/>
          </a:xfrm>
          <a:prstGeom prst="rect">
            <a:avLst/>
          </a:prstGeom>
        </p:spPr>
      </p:pic>
      <p:sp>
        <p:nvSpPr>
          <p:cNvPr id="12" name="Text Box 11"/>
          <p:cNvSpPr txBox="1"/>
          <p:nvPr/>
        </p:nvSpPr>
        <p:spPr>
          <a:xfrm>
            <a:off x="1653540" y="4993640"/>
            <a:ext cx="8959215" cy="1198880"/>
          </a:xfrm>
          <a:prstGeom prst="rect">
            <a:avLst/>
          </a:prstGeom>
          <a:noFill/>
        </p:spPr>
        <p:txBody>
          <a:bodyPr wrap="square" rtlCol="0">
            <a:spAutoFit/>
          </a:bodyPr>
          <a:lstStyle/>
          <a:p>
            <a:r>
              <a:rPr lang="en-US" sz="2400">
                <a:latin typeface="Microsoft YaHei" panose="020B0503020204020204" pitchFamily="34" charset="-122"/>
                <a:ea typeface="Microsoft YaHei" panose="020B0503020204020204" pitchFamily="34" charset="-122"/>
              </a:rPr>
              <a:t>This is the display of the actual hospital website where they can also access the number of previous request's records by the user name.</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7" name="文本框 30"/>
          <p:cNvSpPr txBox="1"/>
          <p:nvPr/>
        </p:nvSpPr>
        <p:spPr>
          <a:xfrm>
            <a:off x="4575810" y="216535"/>
            <a:ext cx="3535045" cy="583565"/>
          </a:xfrm>
          <a:prstGeom prst="rect">
            <a:avLst/>
          </a:prstGeom>
          <a:noFill/>
          <a:ln w="9525">
            <a:noFill/>
          </a:ln>
        </p:spPr>
        <p:txBody>
          <a:bodyPr wrap="square" anchor="t">
            <a:spAutoFit/>
          </a:bodyPr>
          <a:lstStyle/>
          <a:p>
            <a:r>
              <a:rPr lang="en-US" altLang="zh-CN" sz="3200" b="1" dirty="0">
                <a:solidFill>
                  <a:srgbClr val="404040"/>
                </a:solidFill>
                <a:latin typeface="Microsoft YaHei" panose="020B0503020204020204" pitchFamily="34" charset="-122"/>
                <a:ea typeface="Microsoft YaHei" panose="020B0503020204020204" pitchFamily="34" charset="-122"/>
              </a:rPr>
              <a:t>CON</a:t>
            </a:r>
            <a:r>
              <a:rPr lang="en-US" sz="3200" b="1" dirty="0">
                <a:solidFill>
                  <a:srgbClr val="404040"/>
                </a:solidFill>
                <a:latin typeface="Microsoft YaHei" panose="020B0503020204020204" pitchFamily="34" charset="-122"/>
                <a:ea typeface="Microsoft YaHei" panose="020B0503020204020204" pitchFamily="34" charset="-122"/>
              </a:rPr>
              <a:t>CLUSION</a:t>
            </a:r>
          </a:p>
        </p:txBody>
      </p:sp>
      <p:pic>
        <p:nvPicPr>
          <p:cNvPr id="2" name="Content Placeholder 1" descr="communicating-in-an-emergency"/>
          <p:cNvPicPr>
            <a:picLocks noGrp="1" noChangeAspect="1"/>
          </p:cNvPicPr>
          <p:nvPr>
            <p:ph idx="1"/>
          </p:nvPr>
        </p:nvPicPr>
        <p:blipFill>
          <a:blip r:embed="rId2"/>
          <a:stretch>
            <a:fillRect/>
          </a:stretch>
        </p:blipFill>
        <p:spPr>
          <a:xfrm>
            <a:off x="3064510" y="918210"/>
            <a:ext cx="6557645" cy="3723640"/>
          </a:xfrm>
          <a:prstGeom prst="rect">
            <a:avLst/>
          </a:prstGeom>
        </p:spPr>
      </p:pic>
      <p:sp>
        <p:nvSpPr>
          <p:cNvPr id="4" name="Text Box 3"/>
          <p:cNvSpPr txBox="1"/>
          <p:nvPr/>
        </p:nvSpPr>
        <p:spPr>
          <a:xfrm>
            <a:off x="989330" y="4823460"/>
            <a:ext cx="10492740" cy="829945"/>
          </a:xfrm>
          <a:prstGeom prst="rect">
            <a:avLst/>
          </a:prstGeom>
          <a:noFill/>
        </p:spPr>
        <p:txBody>
          <a:bodyPr wrap="square" rtlCol="0">
            <a:spAutoFit/>
          </a:bodyPr>
          <a:lstStyle/>
          <a:p>
            <a:r>
              <a:rPr lang="en-US" sz="2400">
                <a:latin typeface="Microsoft YaHei" panose="020B0503020204020204" pitchFamily="34" charset="-122"/>
                <a:ea typeface="Microsoft YaHei" panose="020B0503020204020204" pitchFamily="34" charset="-122"/>
              </a:rPr>
              <a:t>Since all the data is collected, the most accident prone areas can be found out and can help to prevent furthur accidents.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767" name="组合 707"/>
          <p:cNvGrpSpPr/>
          <p:nvPr/>
        </p:nvGrpSpPr>
        <p:grpSpPr>
          <a:xfrm>
            <a:off x="893445" y="2097088"/>
            <a:ext cx="10634663" cy="1835150"/>
            <a:chOff x="852709" y="5009914"/>
            <a:chExt cx="10635290" cy="1835106"/>
          </a:xfrm>
        </p:grpSpPr>
        <p:sp>
          <p:nvSpPr>
            <p:cNvPr id="29768" name="矩形 51"/>
            <p:cNvSpPr/>
            <p:nvPr/>
          </p:nvSpPr>
          <p:spPr>
            <a:xfrm>
              <a:off x="852709" y="5009914"/>
              <a:ext cx="10635290" cy="1835106"/>
            </a:xfrm>
            <a:prstGeom prst="rect">
              <a:avLst/>
            </a:prstGeom>
            <a:solidFill>
              <a:srgbClr val="156EB2"/>
            </a:solidFill>
            <a:ln w="9525">
              <a:noFill/>
            </a:ln>
          </p:spPr>
          <p:txBody>
            <a:bodyPr anchor="ctr"/>
            <a:lstStyle/>
            <a:p>
              <a:pPr algn="ctr"/>
              <a:endParaRPr lang="zh-CN" altLang="zh-CN" dirty="0">
                <a:solidFill>
                  <a:srgbClr val="FFFFFF"/>
                </a:solidFill>
                <a:latin typeface="SimSun" panose="02010600030101010101" pitchFamily="2" charset="-122"/>
                <a:ea typeface="SimSun" panose="02010600030101010101" pitchFamily="2" charset="-122"/>
                <a:sym typeface="SimSun" panose="02010600030101010101" pitchFamily="2" charset="-122"/>
              </a:endParaRPr>
            </a:p>
          </p:txBody>
        </p:sp>
        <p:sp>
          <p:nvSpPr>
            <p:cNvPr id="29769" name="文本框 709"/>
            <p:cNvSpPr txBox="1"/>
            <p:nvPr/>
          </p:nvSpPr>
          <p:spPr>
            <a:xfrm>
              <a:off x="1006388" y="5328041"/>
              <a:ext cx="10393023" cy="1198851"/>
            </a:xfrm>
            <a:prstGeom prst="rect">
              <a:avLst/>
            </a:prstGeom>
            <a:noFill/>
            <a:ln w="9525">
              <a:noFill/>
            </a:ln>
          </p:spPr>
          <p:txBody>
            <a:bodyPr anchor="t">
              <a:spAutoFit/>
            </a:bodyPr>
            <a:lstStyle/>
            <a:p>
              <a:pPr algn="ctr"/>
              <a:r>
                <a:rPr lang="en-US" altLang="zh-CN" sz="7200" b="1" dirty="0">
                  <a:solidFill>
                    <a:srgbClr val="FFFFFF"/>
                  </a:solidFill>
                  <a:latin typeface="Microsoft YaHei" panose="020B0503020204020204" pitchFamily="34" charset="-122"/>
                  <a:ea typeface="Microsoft YaHei" panose="020B0503020204020204" pitchFamily="34" charset="-122"/>
                </a:rPr>
                <a:t>THANK YOU!</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69" name="组合 7"/>
          <p:cNvGrpSpPr/>
          <p:nvPr/>
        </p:nvGrpSpPr>
        <p:grpSpPr>
          <a:xfrm>
            <a:off x="12700" y="-190500"/>
            <a:ext cx="1125538" cy="774700"/>
            <a:chOff x="-130299" y="0"/>
            <a:chExt cx="946474" cy="651078"/>
          </a:xfrm>
        </p:grpSpPr>
        <p:sp>
          <p:nvSpPr>
            <p:cNvPr id="4" name="平行四边形 3"/>
            <p:cNvSpPr/>
            <p:nvPr/>
          </p:nvSpPr>
          <p:spPr>
            <a:xfrm>
              <a:off x="108656" y="0"/>
              <a:ext cx="481913" cy="527000"/>
            </a:xfrm>
            <a:prstGeom prst="parallelogram">
              <a:avLst/>
            </a:pr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30299" y="404256"/>
              <a:ext cx="225606" cy="246822"/>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任意多边形 5"/>
            <p:cNvSpPr/>
            <p:nvPr/>
          </p:nvSpPr>
          <p:spPr>
            <a:xfrm flipH="1" flipV="1">
              <a:off x="618604" y="76048"/>
              <a:ext cx="197571" cy="124079"/>
            </a:xfrm>
            <a:custGeom>
              <a:avLst/>
              <a:gdLst>
                <a:gd name="connsiteX0" fmla="*/ 447429 w 522000"/>
                <a:gd name="connsiteY0" fmla="*/ 326572 h 326572"/>
                <a:gd name="connsiteX1" fmla="*/ 0 w 522000"/>
                <a:gd name="connsiteY1" fmla="*/ 326572 h 326572"/>
                <a:gd name="connsiteX2" fmla="*/ 74571 w 522000"/>
                <a:gd name="connsiteY2" fmla="*/ 0 h 326572"/>
                <a:gd name="connsiteX3" fmla="*/ 522000 w 522000"/>
                <a:gd name="connsiteY3" fmla="*/ 0 h 326572"/>
              </a:gdLst>
              <a:ahLst/>
              <a:cxnLst>
                <a:cxn ang="0">
                  <a:pos x="connsiteX0" y="connsiteY0"/>
                </a:cxn>
                <a:cxn ang="0">
                  <a:pos x="connsiteX1" y="connsiteY1"/>
                </a:cxn>
                <a:cxn ang="0">
                  <a:pos x="connsiteX2" y="connsiteY2"/>
                </a:cxn>
                <a:cxn ang="0">
                  <a:pos x="connsiteX3" y="connsiteY3"/>
                </a:cxn>
              </a:cxnLst>
              <a:rect l="l" t="t" r="r" b="b"/>
              <a:pathLst>
                <a:path w="522000" h="326572">
                  <a:moveTo>
                    <a:pt x="447429" y="326572"/>
                  </a:moveTo>
                  <a:lnTo>
                    <a:pt x="0" y="326572"/>
                  </a:lnTo>
                  <a:lnTo>
                    <a:pt x="74571" y="0"/>
                  </a:lnTo>
                  <a:lnTo>
                    <a:pt x="522000" y="0"/>
                  </a:lnTo>
                  <a:close/>
                </a:path>
              </a:pathLst>
            </a:custGeom>
            <a:solidFill>
              <a:srgbClr val="0269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7173" name="文本框 8"/>
          <p:cNvSpPr txBox="1"/>
          <p:nvPr/>
        </p:nvSpPr>
        <p:spPr>
          <a:xfrm>
            <a:off x="903605" y="290830"/>
            <a:ext cx="4202430" cy="860425"/>
          </a:xfrm>
          <a:prstGeom prst="rect">
            <a:avLst/>
          </a:prstGeom>
          <a:noFill/>
          <a:ln w="9525">
            <a:noFill/>
          </a:ln>
        </p:spPr>
        <p:txBody>
          <a:bodyPr wrap="square" anchor="t">
            <a:spAutoFit/>
          </a:bodyPr>
          <a:lstStyle/>
          <a:p>
            <a:r>
              <a:rPr lang="en-US" altLang="zh-CN" sz="3200" b="1" dirty="0">
                <a:solidFill>
                  <a:srgbClr val="262626"/>
                </a:solidFill>
                <a:latin typeface="Microsoft YaHei" panose="020B0503020204020204" pitchFamily="34" charset="-122"/>
                <a:ea typeface="Microsoft YaHei" panose="020B0503020204020204" pitchFamily="34" charset="-122"/>
              </a:rPr>
              <a:t>INTRODUCTION</a:t>
            </a:r>
            <a:r>
              <a:rPr lang="en-US" altLang="zh-CN" b="1" dirty="0">
                <a:solidFill>
                  <a:srgbClr val="262626"/>
                </a:solidFill>
                <a:latin typeface="Microsoft YaHei" panose="020B0503020204020204" pitchFamily="34" charset="-122"/>
                <a:ea typeface="Microsoft YaHei" panose="020B0503020204020204" pitchFamily="34" charset="-122"/>
              </a:rPr>
              <a:t>:</a:t>
            </a:r>
          </a:p>
          <a:p>
            <a:endParaRPr lang="en-US" altLang="zh-CN" b="1" dirty="0">
              <a:solidFill>
                <a:srgbClr val="262626"/>
              </a:solidFill>
              <a:latin typeface="Microsoft YaHei" panose="020B0503020204020204" pitchFamily="34" charset="-122"/>
              <a:ea typeface="Microsoft YaHei" panose="020B0503020204020204" pitchFamily="34" charset="-122"/>
            </a:endParaRPr>
          </a:p>
        </p:txBody>
      </p:sp>
      <p:grpSp>
        <p:nvGrpSpPr>
          <p:cNvPr id="3" name="组合 10"/>
          <p:cNvGrpSpPr/>
          <p:nvPr/>
        </p:nvGrpSpPr>
        <p:grpSpPr>
          <a:xfrm>
            <a:off x="5704205" y="1737360"/>
            <a:ext cx="6134100" cy="3770630"/>
            <a:chOff x="7973882" y="1803197"/>
            <a:chExt cx="4218118" cy="3770902"/>
          </a:xfrm>
        </p:grpSpPr>
        <p:sp>
          <p:nvSpPr>
            <p:cNvPr id="12" name="Rectangle 1"/>
            <p:cNvSpPr/>
            <p:nvPr/>
          </p:nvSpPr>
          <p:spPr>
            <a:xfrm>
              <a:off x="7974517" y="1803197"/>
              <a:ext cx="4217483" cy="3770902"/>
            </a:xfrm>
            <a:prstGeom prst="rect">
              <a:avLst/>
            </a:prstGeom>
            <a:solidFill>
              <a:srgbClr val="0269B6"/>
            </a:solidFill>
            <a:ln w="25400" cap="flat" cmpd="sng" algn="ctr">
              <a:noFill/>
              <a:prstDash val="solid"/>
            </a:ln>
            <a:effectLst/>
          </p:spPr>
          <p:txBody>
            <a:bodyPr anchor="ctr"/>
            <a:lstStyle/>
            <a:p>
              <a:pPr marL="0" marR="0" lvl="0" indent="0" algn="ctr" defTabSz="1217295" rtl="0" eaLnBrk="1" fontAlgn="auto" latinLnBrk="0" hangingPunct="1">
                <a:lnSpc>
                  <a:spcPct val="100000"/>
                </a:lnSpc>
                <a:spcBef>
                  <a:spcPts val="0"/>
                </a:spcBef>
                <a:spcAft>
                  <a:spcPts val="0"/>
                </a:spcAft>
                <a:buClrTx/>
                <a:buSzTx/>
                <a:buFontTx/>
                <a:buNone/>
                <a:defRPr/>
              </a:pPr>
              <a:endParaRPr kumimoji="0" lang="en-US" sz="3190" b="0" i="0" u="none" strike="noStrike" kern="0" cap="none" spc="0" normalizeH="0" baseline="0" noProof="0" dirty="0">
                <a:ln>
                  <a:noFill/>
                </a:ln>
                <a:solidFill>
                  <a:prstClr val="white"/>
                </a:solidFill>
                <a:effectLst/>
                <a:uLnTx/>
                <a:uFillTx/>
                <a:latin typeface="Microsoft YaHei" panose="020B0503020204020204" pitchFamily="34" charset="-122"/>
                <a:ea typeface="+mn-ea"/>
                <a:cs typeface="+mn-cs"/>
              </a:endParaRPr>
            </a:p>
          </p:txBody>
        </p:sp>
        <p:sp>
          <p:nvSpPr>
            <p:cNvPr id="7177" name="Content Placeholder 2"/>
            <p:cNvSpPr txBox="1"/>
            <p:nvPr/>
          </p:nvSpPr>
          <p:spPr>
            <a:xfrm>
              <a:off x="7973882" y="2110585"/>
              <a:ext cx="4127642" cy="3288544"/>
            </a:xfrm>
            <a:prstGeom prst="rect">
              <a:avLst/>
            </a:prstGeom>
            <a:noFill/>
            <a:ln w="9525">
              <a:noFill/>
            </a:ln>
          </p:spPr>
          <p:txBody>
            <a:bodyPr lIns="121682" tIns="60841" rIns="121682" bIns="60841" anchor="t"/>
            <a:lstStyle/>
            <a:p>
              <a:pPr marL="342900" indent="-342900" algn="just">
                <a:spcBef>
                  <a:spcPct val="20000"/>
                </a:spcBef>
                <a:buFont typeface="Arial" panose="020B0604020202020204" pitchFamily="34" charset="0"/>
                <a:buChar char="•"/>
              </a:pPr>
              <a:r>
                <a:rPr lang="en-US" altLang="zh-CN" sz="2400" dirty="0">
                  <a:solidFill>
                    <a:srgbClr val="FFFFFF"/>
                  </a:solidFill>
                  <a:latin typeface="Microsoft YaHei" panose="020B0503020204020204" pitchFamily="34" charset="-122"/>
                  <a:ea typeface="Microsoft YaHei" panose="020B0503020204020204" pitchFamily="34" charset="-122"/>
                </a:rPr>
                <a:t>The Web Application is used to report to the nearest hospital or police station in case of any accident. </a:t>
              </a:r>
            </a:p>
            <a:p>
              <a:pPr marL="342900" indent="-342900" algn="just">
                <a:spcBef>
                  <a:spcPct val="20000"/>
                </a:spcBef>
                <a:buFont typeface="Arial" panose="020B0604020202020204" pitchFamily="34" charset="0"/>
                <a:buChar char="•"/>
              </a:pPr>
              <a:r>
                <a:rPr lang="en-US" altLang="zh-CN" sz="2400" dirty="0">
                  <a:solidFill>
                    <a:srgbClr val="FFFFFF"/>
                  </a:solidFill>
                  <a:latin typeface="Microsoft YaHei" panose="020B0503020204020204" pitchFamily="34" charset="-122"/>
                  <a:ea typeface="Microsoft YaHei" panose="020B0503020204020204" pitchFamily="34" charset="-122"/>
                </a:rPr>
                <a:t>It also maintains  a centralized database of location and casualities of the same.</a:t>
              </a:r>
            </a:p>
          </p:txBody>
        </p:sp>
      </p:grpSp>
      <p:pic>
        <p:nvPicPr>
          <p:cNvPr id="2" name="Content Placeholder 1" descr="download"/>
          <p:cNvPicPr>
            <a:picLocks noGrp="1" noChangeAspect="1"/>
          </p:cNvPicPr>
          <p:nvPr>
            <p:ph idx="1"/>
          </p:nvPr>
        </p:nvPicPr>
        <p:blipFill>
          <a:blip r:embed="rId2"/>
          <a:stretch>
            <a:fillRect/>
          </a:stretch>
        </p:blipFill>
        <p:spPr>
          <a:xfrm>
            <a:off x="473710" y="2343150"/>
            <a:ext cx="4567555" cy="25584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nvSpPr>
        <p:spPr>
          <a:xfrm>
            <a:off x="5862638" y="0"/>
            <a:ext cx="5365750" cy="6858000"/>
          </a:xfrm>
          <a:custGeom>
            <a:avLst/>
            <a:gdLst>
              <a:gd name="connsiteX0" fmla="*/ 1478911 w 5366476"/>
              <a:gd name="connsiteY0" fmla="*/ 0 h 6858000"/>
              <a:gd name="connsiteX1" fmla="*/ 5366476 w 5366476"/>
              <a:gd name="connsiteY1" fmla="*/ 0 h 6858000"/>
              <a:gd name="connsiteX2" fmla="*/ 3887565 w 5366476"/>
              <a:gd name="connsiteY2" fmla="*/ 6858000 h 6858000"/>
              <a:gd name="connsiteX3" fmla="*/ 0 w 536647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366476" h="6858000">
                <a:moveTo>
                  <a:pt x="1478911" y="0"/>
                </a:moveTo>
                <a:lnTo>
                  <a:pt x="5366476" y="0"/>
                </a:lnTo>
                <a:lnTo>
                  <a:pt x="3887565" y="6858000"/>
                </a:lnTo>
                <a:lnTo>
                  <a:pt x="0" y="6858000"/>
                </a:lnTo>
                <a:close/>
              </a:path>
            </a:pathLst>
          </a:cu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0036175" y="2765425"/>
            <a:ext cx="1136650" cy="1244600"/>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3555" name="文本框 5"/>
          <p:cNvSpPr txBox="1"/>
          <p:nvPr/>
        </p:nvSpPr>
        <p:spPr>
          <a:xfrm>
            <a:off x="1143000" y="1442720"/>
            <a:ext cx="4886325" cy="583565"/>
          </a:xfrm>
          <a:prstGeom prst="rect">
            <a:avLst/>
          </a:prstGeom>
          <a:noFill/>
          <a:ln w="9525">
            <a:noFill/>
          </a:ln>
        </p:spPr>
        <p:txBody>
          <a:bodyPr wrap="square" anchor="t">
            <a:spAutoFit/>
          </a:bodyPr>
          <a:lstStyle/>
          <a:p>
            <a:r>
              <a:rPr lang="en-US" altLang="zh-CN" sz="3200" b="1" dirty="0">
                <a:solidFill>
                  <a:srgbClr val="0269B6"/>
                </a:solidFill>
                <a:latin typeface="Microsoft YaHei" panose="020B0503020204020204" pitchFamily="34" charset="-122"/>
                <a:ea typeface="Microsoft YaHei" panose="020B0503020204020204" pitchFamily="34" charset="-122"/>
              </a:rPr>
              <a:t>Technologies Used:</a:t>
            </a:r>
          </a:p>
        </p:txBody>
      </p:sp>
      <p:sp>
        <p:nvSpPr>
          <p:cNvPr id="23556" name="文本框 6"/>
          <p:cNvSpPr txBox="1"/>
          <p:nvPr/>
        </p:nvSpPr>
        <p:spPr>
          <a:xfrm>
            <a:off x="1873250" y="2343150"/>
            <a:ext cx="3425825" cy="521970"/>
          </a:xfrm>
          <a:prstGeom prst="rect">
            <a:avLst/>
          </a:prstGeom>
          <a:noFill/>
          <a:ln w="9525">
            <a:noFill/>
          </a:ln>
        </p:spPr>
        <p:txBody>
          <a:bodyPr anchor="t">
            <a:spAutoFit/>
          </a:bodyPr>
          <a:lstStyle/>
          <a:p>
            <a:r>
              <a:rPr lang="en-US" altLang="zh-CN" sz="2800" dirty="0">
                <a:solidFill>
                  <a:srgbClr val="262626"/>
                </a:solidFill>
                <a:latin typeface="Microsoft YaHei" panose="020B0503020204020204" pitchFamily="34" charset="-122"/>
                <a:ea typeface="Microsoft YaHei" panose="020B0503020204020204" pitchFamily="34" charset="-122"/>
              </a:rPr>
              <a:t>1. </a:t>
            </a:r>
            <a:r>
              <a:rPr lang="en-US" sz="2800" dirty="0">
                <a:solidFill>
                  <a:srgbClr val="262626"/>
                </a:solidFill>
                <a:latin typeface="Microsoft YaHei" panose="020B0503020204020204" pitchFamily="34" charset="-122"/>
                <a:ea typeface="Microsoft YaHei" panose="020B0503020204020204" pitchFamily="34" charset="-122"/>
              </a:rPr>
              <a:t>PHP</a:t>
            </a:r>
          </a:p>
        </p:txBody>
      </p:sp>
      <p:sp>
        <p:nvSpPr>
          <p:cNvPr id="23557" name="文本框 7"/>
          <p:cNvSpPr txBox="1"/>
          <p:nvPr/>
        </p:nvSpPr>
        <p:spPr>
          <a:xfrm>
            <a:off x="1873250" y="2892425"/>
            <a:ext cx="3425825" cy="521970"/>
          </a:xfrm>
          <a:prstGeom prst="rect">
            <a:avLst/>
          </a:prstGeom>
          <a:noFill/>
          <a:ln w="9525">
            <a:noFill/>
          </a:ln>
        </p:spPr>
        <p:txBody>
          <a:bodyPr anchor="t">
            <a:spAutoFit/>
          </a:bodyPr>
          <a:lstStyle/>
          <a:p>
            <a:r>
              <a:rPr lang="en-US" altLang="zh-CN" sz="2800" dirty="0">
                <a:solidFill>
                  <a:srgbClr val="262626"/>
                </a:solidFill>
                <a:latin typeface="Microsoft YaHei" panose="020B0503020204020204" pitchFamily="34" charset="-122"/>
                <a:ea typeface="Microsoft YaHei" panose="020B0503020204020204" pitchFamily="34" charset="-122"/>
              </a:rPr>
              <a:t>2. JAVA SCRIPT </a:t>
            </a:r>
          </a:p>
        </p:txBody>
      </p:sp>
      <p:sp>
        <p:nvSpPr>
          <p:cNvPr id="23558" name="文本框 8"/>
          <p:cNvSpPr txBox="1"/>
          <p:nvPr/>
        </p:nvSpPr>
        <p:spPr>
          <a:xfrm>
            <a:off x="1873250" y="3441700"/>
            <a:ext cx="3425825" cy="521970"/>
          </a:xfrm>
          <a:prstGeom prst="rect">
            <a:avLst/>
          </a:prstGeom>
          <a:noFill/>
          <a:ln w="9525">
            <a:noFill/>
          </a:ln>
        </p:spPr>
        <p:txBody>
          <a:bodyPr anchor="t">
            <a:spAutoFit/>
          </a:bodyPr>
          <a:lstStyle/>
          <a:p>
            <a:r>
              <a:rPr lang="en-US" altLang="zh-CN" sz="2800" dirty="0">
                <a:solidFill>
                  <a:srgbClr val="262626"/>
                </a:solidFill>
                <a:latin typeface="Microsoft YaHei" panose="020B0503020204020204" pitchFamily="34" charset="-122"/>
                <a:ea typeface="Microsoft YaHei" panose="020B0503020204020204" pitchFamily="34" charset="-122"/>
              </a:rPr>
              <a:t>3. HTML</a:t>
            </a:r>
            <a:endParaRPr lang="zh-CN" altLang="en-US" sz="2800" dirty="0">
              <a:solidFill>
                <a:srgbClr val="262626"/>
              </a:solidFill>
              <a:latin typeface="Microsoft YaHei" panose="020B0503020204020204" pitchFamily="34" charset="-122"/>
              <a:ea typeface="Microsoft YaHei" panose="020B0503020204020204" pitchFamily="34" charset="-122"/>
            </a:endParaRPr>
          </a:p>
        </p:txBody>
      </p:sp>
      <p:sp>
        <p:nvSpPr>
          <p:cNvPr id="23559" name="文本框 9"/>
          <p:cNvSpPr txBox="1"/>
          <p:nvPr/>
        </p:nvSpPr>
        <p:spPr>
          <a:xfrm>
            <a:off x="1873250" y="4627245"/>
            <a:ext cx="2468563" cy="521970"/>
          </a:xfrm>
          <a:prstGeom prst="rect">
            <a:avLst/>
          </a:prstGeom>
          <a:noFill/>
          <a:ln w="9525">
            <a:noFill/>
          </a:ln>
        </p:spPr>
        <p:txBody>
          <a:bodyPr anchor="t">
            <a:spAutoFit/>
          </a:bodyPr>
          <a:lstStyle/>
          <a:p>
            <a:r>
              <a:rPr lang="en-US" altLang="zh-CN" sz="2800" dirty="0">
                <a:solidFill>
                  <a:srgbClr val="262626"/>
                </a:solidFill>
                <a:latin typeface="Microsoft YaHei" panose="020B0503020204020204" pitchFamily="34" charset="-122"/>
                <a:ea typeface="Microsoft YaHei" panose="020B0503020204020204" pitchFamily="34" charset="-122"/>
              </a:rPr>
              <a:t>5. MY SQL</a:t>
            </a:r>
            <a:endParaRPr lang="zh-CN" altLang="en-US" sz="2800" dirty="0">
              <a:solidFill>
                <a:srgbClr val="262626"/>
              </a:solidFill>
              <a:latin typeface="Microsoft YaHei" panose="020B0503020204020204" pitchFamily="34" charset="-122"/>
              <a:ea typeface="Microsoft YaHei" panose="020B0503020204020204" pitchFamily="34" charset="-122"/>
            </a:endParaRPr>
          </a:p>
        </p:txBody>
      </p:sp>
      <p:sp>
        <p:nvSpPr>
          <p:cNvPr id="2" name="Text Box 1"/>
          <p:cNvSpPr txBox="1"/>
          <p:nvPr/>
        </p:nvSpPr>
        <p:spPr>
          <a:xfrm>
            <a:off x="1873250" y="4010025"/>
            <a:ext cx="1945640" cy="521970"/>
          </a:xfrm>
          <a:prstGeom prst="rect">
            <a:avLst/>
          </a:prstGeom>
          <a:noFill/>
        </p:spPr>
        <p:txBody>
          <a:bodyPr wrap="square" rtlCol="0">
            <a:spAutoFit/>
          </a:bodyPr>
          <a:lstStyle/>
          <a:p>
            <a:r>
              <a:rPr lang="en-US" sz="2800">
                <a:latin typeface="Microsoft YaHei" panose="020B0503020204020204" pitchFamily="34" charset="-122"/>
                <a:ea typeface="Microsoft YaHei" panose="020B0503020204020204" pitchFamily="34" charset="-122"/>
              </a:rPr>
              <a:t>4. CSS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433" name="组合 7"/>
          <p:cNvGrpSpPr/>
          <p:nvPr/>
        </p:nvGrpSpPr>
        <p:grpSpPr>
          <a:xfrm>
            <a:off x="12700" y="-190500"/>
            <a:ext cx="1125538" cy="774700"/>
            <a:chOff x="-130299" y="0"/>
            <a:chExt cx="946474" cy="651078"/>
          </a:xfrm>
        </p:grpSpPr>
        <p:sp>
          <p:nvSpPr>
            <p:cNvPr id="4" name="平行四边形 3"/>
            <p:cNvSpPr/>
            <p:nvPr/>
          </p:nvSpPr>
          <p:spPr>
            <a:xfrm>
              <a:off x="108656" y="0"/>
              <a:ext cx="481913" cy="527000"/>
            </a:xfrm>
            <a:prstGeom prst="parallelogram">
              <a:avLst/>
            </a:pr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30299" y="404256"/>
              <a:ext cx="225606" cy="246822"/>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任意多边形 5"/>
            <p:cNvSpPr/>
            <p:nvPr/>
          </p:nvSpPr>
          <p:spPr>
            <a:xfrm flipH="1" flipV="1">
              <a:off x="618604" y="76048"/>
              <a:ext cx="197571" cy="124079"/>
            </a:xfrm>
            <a:custGeom>
              <a:avLst/>
              <a:gdLst>
                <a:gd name="connsiteX0" fmla="*/ 447429 w 522000"/>
                <a:gd name="connsiteY0" fmla="*/ 326572 h 326572"/>
                <a:gd name="connsiteX1" fmla="*/ 0 w 522000"/>
                <a:gd name="connsiteY1" fmla="*/ 326572 h 326572"/>
                <a:gd name="connsiteX2" fmla="*/ 74571 w 522000"/>
                <a:gd name="connsiteY2" fmla="*/ 0 h 326572"/>
                <a:gd name="connsiteX3" fmla="*/ 522000 w 522000"/>
                <a:gd name="connsiteY3" fmla="*/ 0 h 326572"/>
              </a:gdLst>
              <a:ahLst/>
              <a:cxnLst>
                <a:cxn ang="0">
                  <a:pos x="connsiteX0" y="connsiteY0"/>
                </a:cxn>
                <a:cxn ang="0">
                  <a:pos x="connsiteX1" y="connsiteY1"/>
                </a:cxn>
                <a:cxn ang="0">
                  <a:pos x="connsiteX2" y="connsiteY2"/>
                </a:cxn>
                <a:cxn ang="0">
                  <a:pos x="connsiteX3" y="connsiteY3"/>
                </a:cxn>
              </a:cxnLst>
              <a:rect l="l" t="t" r="r" b="b"/>
              <a:pathLst>
                <a:path w="522000" h="326572">
                  <a:moveTo>
                    <a:pt x="447429" y="326572"/>
                  </a:moveTo>
                  <a:lnTo>
                    <a:pt x="0" y="326572"/>
                  </a:lnTo>
                  <a:lnTo>
                    <a:pt x="74571" y="0"/>
                  </a:lnTo>
                  <a:lnTo>
                    <a:pt x="522000" y="0"/>
                  </a:lnTo>
                  <a:close/>
                </a:path>
              </a:pathLst>
            </a:custGeom>
            <a:solidFill>
              <a:srgbClr val="0269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8460" name="文本框 1"/>
          <p:cNvSpPr txBox="1"/>
          <p:nvPr/>
        </p:nvSpPr>
        <p:spPr>
          <a:xfrm>
            <a:off x="960755" y="243205"/>
            <a:ext cx="7480300" cy="1568450"/>
          </a:xfrm>
          <a:prstGeom prst="rect">
            <a:avLst/>
          </a:prstGeom>
          <a:noFill/>
          <a:ln w="9525">
            <a:noFill/>
          </a:ln>
        </p:spPr>
        <p:txBody>
          <a:bodyPr wrap="square" anchor="t">
            <a:spAutoFit/>
          </a:bodyPr>
          <a:lstStyle/>
          <a:p>
            <a:r>
              <a:rPr lang="en-US" altLang="zh-CN" sz="3200" b="1" dirty="0">
                <a:solidFill>
                  <a:srgbClr val="262626"/>
                </a:solidFill>
                <a:latin typeface="Microsoft YaHei" panose="020B0503020204020204" pitchFamily="34" charset="-122"/>
                <a:ea typeface="Microsoft YaHei" panose="020B0503020204020204" pitchFamily="34" charset="-122"/>
                <a:sym typeface="SimSun" panose="02010600030101010101" pitchFamily="2" charset="-122"/>
              </a:rPr>
              <a:t>				lifeSAVER</a:t>
            </a:r>
          </a:p>
          <a:p>
            <a:endParaRPr lang="en-US" altLang="zh-CN" sz="3200" b="1" dirty="0">
              <a:solidFill>
                <a:srgbClr val="262626"/>
              </a:solidFill>
              <a:latin typeface="Microsoft YaHei" panose="020B0503020204020204" pitchFamily="34" charset="-122"/>
              <a:ea typeface="Microsoft YaHei" panose="020B0503020204020204" pitchFamily="34" charset="-122"/>
            </a:endParaRPr>
          </a:p>
          <a:p>
            <a:endParaRPr lang="en-US" altLang="zh-CN" sz="3200" b="1" dirty="0">
              <a:solidFill>
                <a:srgbClr val="262626"/>
              </a:solidFill>
              <a:latin typeface="Microsoft YaHei" panose="020B0503020204020204" pitchFamily="34" charset="-122"/>
              <a:ea typeface="Microsoft YaHei" panose="020B0503020204020204" pitchFamily="34" charset="-122"/>
            </a:endParaRPr>
          </a:p>
        </p:txBody>
      </p:sp>
      <p:sp>
        <p:nvSpPr>
          <p:cNvPr id="13" name="Text Box 12"/>
          <p:cNvSpPr txBox="1"/>
          <p:nvPr/>
        </p:nvSpPr>
        <p:spPr>
          <a:xfrm>
            <a:off x="1697355" y="1229995"/>
            <a:ext cx="9859645" cy="3784600"/>
          </a:xfrm>
          <a:prstGeom prst="rect">
            <a:avLst/>
          </a:prstGeom>
          <a:noFill/>
        </p:spPr>
        <p:txBody>
          <a:bodyPr wrap="square" rtlCol="0">
            <a:spAutoFit/>
          </a:bodyPr>
          <a:lstStyle/>
          <a:p>
            <a:r>
              <a:rPr lang="en-US" sz="2000">
                <a:latin typeface="Microsoft YaHei" panose="020B0503020204020204" pitchFamily="34" charset="-122"/>
                <a:ea typeface="Microsoft YaHei" panose="020B0503020204020204" pitchFamily="34" charset="-122"/>
              </a:rPr>
              <a:t>Accident  can happen in any time ,any where   so this ”lifeSAVER” is one which  is useful  for  reducing deaths in accidents. This “lifeSaver”website work  as when a person who see the accident first just have to enter location of the place  ,the hospitals ,police station near the location is  dispalyed  and  you just have to click the submit button of the hospital or police station .</a:t>
            </a:r>
          </a:p>
          <a:p>
            <a:r>
              <a:rPr lang="en-US" sz="2000">
                <a:latin typeface="Microsoft YaHei" panose="020B0503020204020204" pitchFamily="34" charset="-122"/>
                <a:ea typeface="Microsoft YaHei" panose="020B0503020204020204" pitchFamily="34" charset="-122"/>
              </a:rPr>
              <a:t>      it pop up the an alert message in  respective hospital or police station website. so ,accordingly action is taken .</a:t>
            </a:r>
          </a:p>
          <a:p>
            <a:endParaRPr lang="en-US" sz="2000">
              <a:latin typeface="Microsoft YaHei" panose="020B0503020204020204" pitchFamily="34" charset="-122"/>
              <a:ea typeface="Microsoft YaHei" panose="020B0503020204020204" pitchFamily="34" charset="-122"/>
            </a:endParaRPr>
          </a:p>
          <a:p>
            <a:r>
              <a:rPr lang="en-US" sz="2000">
                <a:latin typeface="Microsoft YaHei" panose="020B0503020204020204" pitchFamily="34" charset="-122"/>
                <a:ea typeface="Microsoft YaHei" panose="020B0503020204020204" pitchFamily="34" charset="-122"/>
              </a:rPr>
              <a:t>   Drawbacks:</a:t>
            </a:r>
          </a:p>
          <a:p>
            <a:r>
              <a:rPr lang="en-US" sz="2000">
                <a:latin typeface="Microsoft YaHei" panose="020B0503020204020204" pitchFamily="34" charset="-122"/>
                <a:ea typeface="Microsoft YaHei" panose="020B0503020204020204" pitchFamily="34" charset="-122"/>
              </a:rPr>
              <a:t>  This is not an automatic message sending  website  , someone have to see the incident.this is main drawback of the project.</a:t>
            </a:r>
          </a:p>
          <a:p>
            <a:endParaRPr lang="en-US" sz="2000">
              <a:latin typeface="Microsoft YaHei" panose="020B0503020204020204" pitchFamily="34" charset="-122"/>
              <a:ea typeface="Microsoft YaHei"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5" name="组合 7"/>
          <p:cNvGrpSpPr/>
          <p:nvPr/>
        </p:nvGrpSpPr>
        <p:grpSpPr>
          <a:xfrm>
            <a:off x="12700" y="-190500"/>
            <a:ext cx="1125538" cy="774700"/>
            <a:chOff x="-130299" y="0"/>
            <a:chExt cx="946474" cy="651078"/>
          </a:xfrm>
        </p:grpSpPr>
        <p:sp>
          <p:nvSpPr>
            <p:cNvPr id="4" name="平行四边形 3"/>
            <p:cNvSpPr/>
            <p:nvPr/>
          </p:nvSpPr>
          <p:spPr>
            <a:xfrm>
              <a:off x="108656" y="0"/>
              <a:ext cx="481913" cy="527000"/>
            </a:xfrm>
            <a:prstGeom prst="parallelogram">
              <a:avLst/>
            </a:pr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30299" y="404256"/>
              <a:ext cx="225606" cy="246822"/>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任意多边形 5"/>
            <p:cNvSpPr/>
            <p:nvPr/>
          </p:nvSpPr>
          <p:spPr>
            <a:xfrm flipH="1" flipV="1">
              <a:off x="618604" y="76048"/>
              <a:ext cx="197571" cy="124079"/>
            </a:xfrm>
            <a:custGeom>
              <a:avLst/>
              <a:gdLst>
                <a:gd name="connsiteX0" fmla="*/ 447429 w 522000"/>
                <a:gd name="connsiteY0" fmla="*/ 326572 h 326572"/>
                <a:gd name="connsiteX1" fmla="*/ 0 w 522000"/>
                <a:gd name="connsiteY1" fmla="*/ 326572 h 326572"/>
                <a:gd name="connsiteX2" fmla="*/ 74571 w 522000"/>
                <a:gd name="connsiteY2" fmla="*/ 0 h 326572"/>
                <a:gd name="connsiteX3" fmla="*/ 522000 w 522000"/>
                <a:gd name="connsiteY3" fmla="*/ 0 h 326572"/>
              </a:gdLst>
              <a:ahLst/>
              <a:cxnLst>
                <a:cxn ang="0">
                  <a:pos x="connsiteX0" y="connsiteY0"/>
                </a:cxn>
                <a:cxn ang="0">
                  <a:pos x="connsiteX1" y="connsiteY1"/>
                </a:cxn>
                <a:cxn ang="0">
                  <a:pos x="connsiteX2" y="connsiteY2"/>
                </a:cxn>
                <a:cxn ang="0">
                  <a:pos x="connsiteX3" y="connsiteY3"/>
                </a:cxn>
              </a:cxnLst>
              <a:rect l="l" t="t" r="r" b="b"/>
              <a:pathLst>
                <a:path w="522000" h="326572">
                  <a:moveTo>
                    <a:pt x="447429" y="326572"/>
                  </a:moveTo>
                  <a:lnTo>
                    <a:pt x="0" y="326572"/>
                  </a:lnTo>
                  <a:lnTo>
                    <a:pt x="74571" y="0"/>
                  </a:lnTo>
                  <a:lnTo>
                    <a:pt x="522000" y="0"/>
                  </a:lnTo>
                  <a:close/>
                </a:path>
              </a:pathLst>
            </a:custGeom>
            <a:solidFill>
              <a:srgbClr val="0269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0" name="Shape 10"/>
          <p:cNvSpPr/>
          <p:nvPr/>
        </p:nvSpPr>
        <p:spPr>
          <a:xfrm>
            <a:off x="2928938" y="1676400"/>
            <a:ext cx="6610350" cy="4130675"/>
          </a:xfrm>
          <a:prstGeom prst="swooshArrow">
            <a:avLst>
              <a:gd name="adj1" fmla="val 25000"/>
              <a:gd name="adj2" fmla="val 25000"/>
            </a:avLst>
          </a:prstGeom>
          <a:solidFill>
            <a:srgbClr val="C1C7D0"/>
          </a:solidFill>
          <a:ln>
            <a:noFill/>
          </a:ln>
        </p:spPr>
        <p:style>
          <a:lnRef idx="0">
            <a:schemeClr val="dk1">
              <a:hueOff val="0"/>
              <a:satOff val="0"/>
              <a:lumOff val="0"/>
              <a:alphaOff val="0"/>
            </a:schemeClr>
          </a:lnRef>
          <a:fillRef idx="1">
            <a:schemeClr val="accent5">
              <a:tint val="40000"/>
              <a:hueOff val="0"/>
              <a:satOff val="0"/>
              <a:lumOff val="0"/>
              <a:alphaOff val="0"/>
            </a:schemeClr>
          </a:fillRef>
          <a:effectRef idx="0">
            <a:schemeClr val="accent5">
              <a:tint val="40000"/>
              <a:hueOff val="0"/>
              <a:satOff val="0"/>
              <a:lumOff val="0"/>
              <a:alphaOff val="0"/>
            </a:schemeClr>
          </a:effectRef>
          <a:fontRef idx="minor">
            <a:schemeClr val="dk1">
              <a:hueOff val="0"/>
              <a:satOff val="0"/>
              <a:lumOff val="0"/>
              <a:alphaOff val="0"/>
            </a:schemeClr>
          </a:fontRef>
        </p:style>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1" name="Oval 13"/>
          <p:cNvSpPr/>
          <p:nvPr/>
        </p:nvSpPr>
        <p:spPr>
          <a:xfrm>
            <a:off x="4081463" y="4137025"/>
            <a:ext cx="309563" cy="309563"/>
          </a:xfrm>
          <a:prstGeom prst="ellipse">
            <a:avLst/>
          </a:prstGeom>
          <a:solidFill>
            <a:srgbClr val="0269B6"/>
          </a:solidFill>
        </p:spPr>
        <p:style>
          <a:lnRef idx="2">
            <a:schemeClr val="lt1">
              <a:hueOff val="0"/>
              <a:satOff val="0"/>
              <a:lumOff val="0"/>
              <a:alphaOff val="0"/>
            </a:schemeClr>
          </a:lnRef>
          <a:fillRef idx="1">
            <a:schemeClr val="accent5">
              <a:shade val="80000"/>
              <a:hueOff val="102612"/>
              <a:satOff val="-1113"/>
              <a:lumOff val="12789"/>
              <a:alphaOff val="0"/>
            </a:schemeClr>
          </a:fillRef>
          <a:effectRef idx="0">
            <a:schemeClr val="accent5">
              <a:shade val="80000"/>
              <a:hueOff val="102612"/>
              <a:satOff val="-1113"/>
              <a:lumOff val="12789"/>
              <a:alphaOff val="0"/>
            </a:schemeClr>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2" name="Oval 15"/>
          <p:cNvSpPr/>
          <p:nvPr/>
        </p:nvSpPr>
        <p:spPr>
          <a:xfrm>
            <a:off x="5522913" y="3230563"/>
            <a:ext cx="430213" cy="428625"/>
          </a:xfrm>
          <a:prstGeom prst="ellipse">
            <a:avLst/>
          </a:prstGeom>
          <a:solidFill>
            <a:srgbClr val="0269B6"/>
          </a:solidFill>
        </p:spPr>
        <p:style>
          <a:lnRef idx="2">
            <a:schemeClr val="lt1">
              <a:hueOff val="0"/>
              <a:satOff val="0"/>
              <a:lumOff val="0"/>
              <a:alphaOff val="0"/>
            </a:schemeClr>
          </a:lnRef>
          <a:fillRef idx="1">
            <a:schemeClr val="accent5">
              <a:shade val="80000"/>
              <a:hueOff val="205224"/>
              <a:satOff val="-2232"/>
              <a:lumOff val="25579"/>
              <a:alphaOff val="0"/>
            </a:schemeClr>
          </a:fillRef>
          <a:effectRef idx="0">
            <a:schemeClr val="accent5">
              <a:shade val="80000"/>
              <a:hueOff val="205224"/>
              <a:satOff val="-2232"/>
              <a:lumOff val="25579"/>
              <a:alphaOff val="0"/>
            </a:schemeClr>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3" name="Oval 17"/>
          <p:cNvSpPr/>
          <p:nvPr/>
        </p:nvSpPr>
        <p:spPr>
          <a:xfrm>
            <a:off x="7102475" y="2590800"/>
            <a:ext cx="644525" cy="644525"/>
          </a:xfrm>
          <a:prstGeom prst="ellipse">
            <a:avLst/>
          </a:prstGeom>
          <a:solidFill>
            <a:srgbClr val="0269B6"/>
          </a:solidFill>
        </p:spPr>
        <p:style>
          <a:lnRef idx="2">
            <a:schemeClr val="lt1">
              <a:hueOff val="0"/>
              <a:satOff val="0"/>
              <a:lumOff val="0"/>
              <a:alphaOff val="0"/>
            </a:schemeClr>
          </a:lnRef>
          <a:fillRef idx="1">
            <a:schemeClr val="accent5">
              <a:shade val="80000"/>
              <a:hueOff val="205224"/>
              <a:satOff val="-2232"/>
              <a:lumOff val="25579"/>
              <a:alphaOff val="0"/>
            </a:schemeClr>
          </a:fillRef>
          <a:effectRef idx="0">
            <a:schemeClr val="accent5">
              <a:shade val="80000"/>
              <a:hueOff val="205224"/>
              <a:satOff val="-2232"/>
              <a:lumOff val="25579"/>
              <a:alphaOff val="0"/>
            </a:schemeClr>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sp>
        <p:nvSpPr>
          <p:cNvPr id="14" name="Oval 46"/>
          <p:cNvSpPr/>
          <p:nvPr/>
        </p:nvSpPr>
        <p:spPr>
          <a:xfrm>
            <a:off x="9072563" y="1993900"/>
            <a:ext cx="1050925" cy="1052513"/>
          </a:xfrm>
          <a:prstGeom prst="ellipse">
            <a:avLst/>
          </a:prstGeom>
          <a:solidFill>
            <a:srgbClr val="0269B6"/>
          </a:solidFill>
        </p:spPr>
        <p:style>
          <a:lnRef idx="2">
            <a:schemeClr val="lt1">
              <a:hueOff val="0"/>
              <a:satOff val="0"/>
              <a:lumOff val="0"/>
              <a:alphaOff val="0"/>
            </a:schemeClr>
          </a:lnRef>
          <a:fillRef idx="1">
            <a:schemeClr val="accent5">
              <a:shade val="80000"/>
              <a:hueOff val="205224"/>
              <a:satOff val="-2232"/>
              <a:lumOff val="25579"/>
              <a:alphaOff val="0"/>
            </a:schemeClr>
          </a:fillRef>
          <a:effectRef idx="0">
            <a:schemeClr val="accent5">
              <a:shade val="80000"/>
              <a:hueOff val="205224"/>
              <a:satOff val="-2232"/>
              <a:lumOff val="25579"/>
              <a:alphaOff val="0"/>
            </a:schemeClr>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Microsoft YaHei" panose="020B0503020204020204" pitchFamily="34" charset="-122"/>
              <a:cs typeface="+mn-ea"/>
              <a:sym typeface="Arial" panose="020B0604020202020204" pitchFamily="34" charset="0"/>
            </a:endParaRPr>
          </a:p>
        </p:txBody>
      </p:sp>
      <p:grpSp>
        <p:nvGrpSpPr>
          <p:cNvPr id="3" name="组合 15"/>
          <p:cNvGrpSpPr/>
          <p:nvPr/>
        </p:nvGrpSpPr>
        <p:grpSpPr>
          <a:xfrm>
            <a:off x="1338263" y="1885315"/>
            <a:ext cx="4462780" cy="2501898"/>
            <a:chOff x="1276315" y="1778607"/>
            <a:chExt cx="4462660" cy="2501239"/>
          </a:xfrm>
        </p:grpSpPr>
        <p:cxnSp>
          <p:nvCxnSpPr>
            <p:cNvPr id="17" name="Elbow Connector 28"/>
            <p:cNvCxnSpPr/>
            <p:nvPr/>
          </p:nvCxnSpPr>
          <p:spPr>
            <a:xfrm rot="16200000" flipV="1">
              <a:off x="2722170" y="2766365"/>
              <a:ext cx="1342671" cy="1684292"/>
            </a:xfrm>
            <a:prstGeom prst="bentConnector2">
              <a:avLst/>
            </a:prstGeom>
            <a:ln w="3175">
              <a:solidFill>
                <a:srgbClr val="ADBACA"/>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18" name="Elbow Connector 32"/>
            <p:cNvCxnSpPr/>
            <p:nvPr/>
          </p:nvCxnSpPr>
          <p:spPr>
            <a:xfrm rot="10800000">
              <a:off x="4019758" y="1778607"/>
              <a:ext cx="1719217" cy="1644217"/>
            </a:xfrm>
            <a:prstGeom prst="bentConnector3">
              <a:avLst>
                <a:gd name="adj1" fmla="val -222"/>
              </a:avLst>
            </a:prstGeom>
            <a:ln w="3175">
              <a:solidFill>
                <a:srgbClr val="ADBACA"/>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6398" name="TextBox 13"/>
            <p:cNvSpPr txBox="1"/>
            <p:nvPr/>
          </p:nvSpPr>
          <p:spPr>
            <a:xfrm>
              <a:off x="1276315" y="3115565"/>
              <a:ext cx="2958385" cy="307259"/>
            </a:xfrm>
            <a:prstGeom prst="rect">
              <a:avLst/>
            </a:prstGeom>
            <a:noFill/>
            <a:ln w="9525">
              <a:noFill/>
            </a:ln>
          </p:spPr>
          <p:txBody>
            <a:bodyPr wrap="square" lIns="0" tIns="0" rIns="0" bIns="0" anchor="t">
              <a:spAutoFit/>
            </a:bodyPr>
            <a:lstStyle/>
            <a:p>
              <a:pPr defTabSz="1216025">
                <a:spcBef>
                  <a:spcPct val="20000"/>
                </a:spcBef>
              </a:pPr>
              <a:r>
                <a:rPr lang="en-US" altLang="zh-CN" sz="2000" b="1" dirty="0">
                  <a:solidFill>
                    <a:srgbClr val="262626"/>
                  </a:solidFill>
                  <a:latin typeface="Microsoft YaHei" panose="020B0503020204020204" pitchFamily="34" charset="-122"/>
                  <a:ea typeface="Microsoft YaHei" panose="020B0503020204020204" pitchFamily="34" charset="-122"/>
                  <a:sym typeface="Arial" panose="020B0604020202020204" pitchFamily="34" charset="0"/>
                </a:rPr>
                <a:t>REGISTER AND LOGIN</a:t>
              </a:r>
              <a:r>
                <a:rPr lang="en-US" altLang="zh-CN" sz="1600" b="1" dirty="0">
                  <a:solidFill>
                    <a:srgbClr val="262626"/>
                  </a:solidFill>
                  <a:latin typeface="Microsoft YaHei" panose="020B0503020204020204" pitchFamily="34" charset="-122"/>
                  <a:ea typeface="Microsoft YaHei" panose="020B0503020204020204" pitchFamily="34" charset="-122"/>
                  <a:sym typeface="Arial" panose="020B0604020202020204" pitchFamily="34" charset="0"/>
                </a:rPr>
                <a:t> </a:t>
              </a:r>
            </a:p>
          </p:txBody>
        </p:sp>
        <p:sp>
          <p:nvSpPr>
            <p:cNvPr id="16399" name="TextBox 13"/>
            <p:cNvSpPr txBox="1"/>
            <p:nvPr/>
          </p:nvSpPr>
          <p:spPr>
            <a:xfrm>
              <a:off x="2231329" y="1966517"/>
              <a:ext cx="3277782" cy="615153"/>
            </a:xfrm>
            <a:prstGeom prst="rect">
              <a:avLst/>
            </a:prstGeom>
            <a:noFill/>
            <a:ln w="9525">
              <a:noFill/>
            </a:ln>
          </p:spPr>
          <p:txBody>
            <a:bodyPr wrap="square" lIns="0" tIns="0" rIns="0" bIns="0" anchor="t">
              <a:spAutoFit/>
            </a:bodyPr>
            <a:lstStyle/>
            <a:p>
              <a:pPr defTabSz="1216025">
                <a:spcBef>
                  <a:spcPct val="20000"/>
                </a:spcBef>
              </a:pPr>
              <a:r>
                <a:rPr lang="en-US" altLang="zh-CN" sz="2000" b="1" dirty="0">
                  <a:solidFill>
                    <a:srgbClr val="262626"/>
                  </a:solidFill>
                  <a:latin typeface="Microsoft YaHei" panose="020B0503020204020204" pitchFamily="34" charset="-122"/>
                  <a:ea typeface="Microsoft YaHei" panose="020B0503020204020204" pitchFamily="34" charset="-122"/>
                  <a:sym typeface="Arial" panose="020B0604020202020204" pitchFamily="34" charset="0"/>
                </a:rPr>
                <a:t>SEARCH BY LOCATION OR SUGGEST</a:t>
              </a:r>
            </a:p>
          </p:txBody>
        </p:sp>
      </p:grpSp>
      <p:grpSp>
        <p:nvGrpSpPr>
          <p:cNvPr id="7" name="组合 22"/>
          <p:cNvGrpSpPr/>
          <p:nvPr/>
        </p:nvGrpSpPr>
        <p:grpSpPr>
          <a:xfrm>
            <a:off x="6840536" y="2932111"/>
            <a:ext cx="4531994" cy="2066925"/>
            <a:chOff x="6840324" y="2932122"/>
            <a:chExt cx="4531859" cy="2066363"/>
          </a:xfrm>
        </p:grpSpPr>
        <p:cxnSp>
          <p:nvCxnSpPr>
            <p:cNvPr id="24" name="Elbow Connector 40"/>
            <p:cNvCxnSpPr/>
            <p:nvPr/>
          </p:nvCxnSpPr>
          <p:spPr>
            <a:xfrm rot="5400000" flipH="1" flipV="1">
              <a:off x="6096853" y="3675594"/>
              <a:ext cx="2066363" cy="579420"/>
            </a:xfrm>
            <a:prstGeom prst="bentConnector3">
              <a:avLst>
                <a:gd name="adj1" fmla="val 100139"/>
              </a:avLst>
            </a:prstGeom>
            <a:ln w="3175">
              <a:solidFill>
                <a:srgbClr val="ADBACA"/>
              </a:solidFill>
              <a:prstDash val="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16404" name="TextBox 13"/>
            <p:cNvSpPr txBox="1"/>
            <p:nvPr/>
          </p:nvSpPr>
          <p:spPr>
            <a:xfrm>
              <a:off x="7050048" y="4244857"/>
              <a:ext cx="1952995" cy="307256"/>
            </a:xfrm>
            <a:prstGeom prst="rect">
              <a:avLst/>
            </a:prstGeom>
            <a:noFill/>
            <a:ln w="9525">
              <a:noFill/>
            </a:ln>
          </p:spPr>
          <p:txBody>
            <a:bodyPr lIns="0" tIns="0" rIns="0" bIns="0" anchor="t">
              <a:spAutoFit/>
            </a:bodyPr>
            <a:lstStyle/>
            <a:p>
              <a:pPr defTabSz="1216025">
                <a:spcBef>
                  <a:spcPct val="20000"/>
                </a:spcBef>
              </a:pPr>
              <a:endParaRPr lang="zh-CN" altLang="en-US" sz="2000" b="1" dirty="0">
                <a:solidFill>
                  <a:srgbClr val="262626"/>
                </a:solidFill>
                <a:latin typeface="Arial" panose="020B0604020202020204" pitchFamily="34" charset="0"/>
                <a:ea typeface="Microsoft YaHei" panose="020B0503020204020204" pitchFamily="34" charset="-122"/>
                <a:sym typeface="Arial" panose="020B0604020202020204" pitchFamily="34" charset="0"/>
              </a:endParaRPr>
            </a:p>
          </p:txBody>
        </p:sp>
        <p:sp>
          <p:nvSpPr>
            <p:cNvPr id="16405" name="TextBox 13"/>
            <p:cNvSpPr txBox="1"/>
            <p:nvPr/>
          </p:nvSpPr>
          <p:spPr>
            <a:xfrm>
              <a:off x="9072917" y="3222238"/>
              <a:ext cx="2299266" cy="615148"/>
            </a:xfrm>
            <a:prstGeom prst="rect">
              <a:avLst/>
            </a:prstGeom>
            <a:noFill/>
            <a:ln w="9525">
              <a:noFill/>
            </a:ln>
          </p:spPr>
          <p:txBody>
            <a:bodyPr wrap="square" lIns="0" tIns="0" rIns="0" bIns="0" anchor="t">
              <a:spAutoFit/>
            </a:bodyPr>
            <a:lstStyle/>
            <a:p>
              <a:pPr defTabSz="1216025">
                <a:spcBef>
                  <a:spcPct val="20000"/>
                </a:spcBef>
              </a:pPr>
              <a:r>
                <a:rPr lang="en-US" altLang="zh-CN" sz="2000" b="1" dirty="0">
                  <a:solidFill>
                    <a:srgbClr val="262626"/>
                  </a:solidFill>
                  <a:latin typeface="Microsoft YaHei" panose="020B0503020204020204" pitchFamily="34" charset="-122"/>
                  <a:ea typeface="Microsoft YaHei" panose="020B0503020204020204" pitchFamily="34" charset="-122"/>
                  <a:sym typeface="Arial" panose="020B0604020202020204" pitchFamily="34" charset="0"/>
                </a:rPr>
                <a:t>POPUP THIER WEBSITE</a:t>
              </a:r>
            </a:p>
          </p:txBody>
        </p:sp>
      </p:grpSp>
      <p:sp>
        <p:nvSpPr>
          <p:cNvPr id="16408" name="文本框 1"/>
          <p:cNvSpPr txBox="1"/>
          <p:nvPr/>
        </p:nvSpPr>
        <p:spPr>
          <a:xfrm>
            <a:off x="903288" y="215583"/>
            <a:ext cx="2478087" cy="583565"/>
          </a:xfrm>
          <a:prstGeom prst="rect">
            <a:avLst/>
          </a:prstGeom>
          <a:noFill/>
          <a:ln w="9525">
            <a:noFill/>
          </a:ln>
        </p:spPr>
        <p:txBody>
          <a:bodyPr anchor="t">
            <a:spAutoFit/>
          </a:bodyPr>
          <a:lstStyle/>
          <a:p>
            <a:r>
              <a:rPr lang="en-US" altLang="zh-CN" sz="3200" b="1" dirty="0">
                <a:solidFill>
                  <a:srgbClr val="262626"/>
                </a:solidFill>
                <a:latin typeface="Microsoft YaHei" panose="020B0503020204020204" pitchFamily="34" charset="-122"/>
                <a:ea typeface="Microsoft YaHei" panose="020B0503020204020204" pitchFamily="34" charset="-122"/>
                <a:sym typeface="SimSun" panose="02010600030101010101" pitchFamily="2" charset="-122"/>
              </a:rPr>
              <a:t>STEPS:</a:t>
            </a:r>
            <a:endParaRPr lang="en-US" altLang="zh-CN" sz="3200" b="1" dirty="0">
              <a:solidFill>
                <a:srgbClr val="262626"/>
              </a:solidFill>
              <a:latin typeface="Microsoft YaHei" panose="020B0503020204020204" pitchFamily="34" charset="-122"/>
              <a:ea typeface="Microsoft YaHei" panose="020B0503020204020204" pitchFamily="34" charset="-122"/>
            </a:endParaRPr>
          </a:p>
        </p:txBody>
      </p:sp>
      <p:sp>
        <p:nvSpPr>
          <p:cNvPr id="2" name="Text Box 1"/>
          <p:cNvSpPr txBox="1"/>
          <p:nvPr/>
        </p:nvSpPr>
        <p:spPr>
          <a:xfrm>
            <a:off x="6907530" y="4270375"/>
            <a:ext cx="3468370" cy="706755"/>
          </a:xfrm>
          <a:prstGeom prst="rect">
            <a:avLst/>
          </a:prstGeom>
          <a:noFill/>
        </p:spPr>
        <p:txBody>
          <a:bodyPr wrap="square" rtlCol="0">
            <a:spAutoFit/>
          </a:bodyPr>
          <a:lstStyle/>
          <a:p>
            <a:r>
              <a:rPr lang="en-US" sz="2000" b="1">
                <a:latin typeface="Microsoft YaHei" panose="020B0503020204020204" pitchFamily="34" charset="-122"/>
                <a:ea typeface="Microsoft YaHei" panose="020B0503020204020204" pitchFamily="34" charset="-122"/>
              </a:rPr>
              <a:t>SEARCH HOSPITALS NEAR YOU</a:t>
            </a:r>
            <a:r>
              <a:rPr lang="en-US"/>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457" name="组合 7"/>
          <p:cNvGrpSpPr/>
          <p:nvPr/>
        </p:nvGrpSpPr>
        <p:grpSpPr>
          <a:xfrm>
            <a:off x="12700" y="-190500"/>
            <a:ext cx="1125538" cy="774700"/>
            <a:chOff x="-130299" y="0"/>
            <a:chExt cx="946474" cy="651078"/>
          </a:xfrm>
        </p:grpSpPr>
        <p:sp>
          <p:nvSpPr>
            <p:cNvPr id="4" name="平行四边形 3"/>
            <p:cNvSpPr/>
            <p:nvPr/>
          </p:nvSpPr>
          <p:spPr>
            <a:xfrm>
              <a:off x="108656" y="0"/>
              <a:ext cx="481913" cy="527000"/>
            </a:xfrm>
            <a:prstGeom prst="parallelogram">
              <a:avLst/>
            </a:pr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30299" y="404256"/>
              <a:ext cx="225606" cy="246822"/>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任意多边形 5"/>
            <p:cNvSpPr/>
            <p:nvPr/>
          </p:nvSpPr>
          <p:spPr>
            <a:xfrm flipH="1" flipV="1">
              <a:off x="618604" y="76048"/>
              <a:ext cx="197571" cy="124079"/>
            </a:xfrm>
            <a:custGeom>
              <a:avLst/>
              <a:gdLst>
                <a:gd name="connsiteX0" fmla="*/ 447429 w 522000"/>
                <a:gd name="connsiteY0" fmla="*/ 326572 h 326572"/>
                <a:gd name="connsiteX1" fmla="*/ 0 w 522000"/>
                <a:gd name="connsiteY1" fmla="*/ 326572 h 326572"/>
                <a:gd name="connsiteX2" fmla="*/ 74571 w 522000"/>
                <a:gd name="connsiteY2" fmla="*/ 0 h 326572"/>
                <a:gd name="connsiteX3" fmla="*/ 522000 w 522000"/>
                <a:gd name="connsiteY3" fmla="*/ 0 h 326572"/>
              </a:gdLst>
              <a:ahLst/>
              <a:cxnLst>
                <a:cxn ang="0">
                  <a:pos x="connsiteX0" y="connsiteY0"/>
                </a:cxn>
                <a:cxn ang="0">
                  <a:pos x="connsiteX1" y="connsiteY1"/>
                </a:cxn>
                <a:cxn ang="0">
                  <a:pos x="connsiteX2" y="connsiteY2"/>
                </a:cxn>
                <a:cxn ang="0">
                  <a:pos x="connsiteX3" y="connsiteY3"/>
                </a:cxn>
              </a:cxnLst>
              <a:rect l="l" t="t" r="r" b="b"/>
              <a:pathLst>
                <a:path w="522000" h="326572">
                  <a:moveTo>
                    <a:pt x="447429" y="326572"/>
                  </a:moveTo>
                  <a:lnTo>
                    <a:pt x="0" y="326572"/>
                  </a:lnTo>
                  <a:lnTo>
                    <a:pt x="74571" y="0"/>
                  </a:lnTo>
                  <a:lnTo>
                    <a:pt x="522000" y="0"/>
                  </a:lnTo>
                  <a:close/>
                </a:path>
              </a:pathLst>
            </a:custGeom>
            <a:solidFill>
              <a:srgbClr val="0269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9464" name="Freeform 188"/>
          <p:cNvSpPr/>
          <p:nvPr/>
        </p:nvSpPr>
        <p:spPr>
          <a:xfrm rot="3042777">
            <a:off x="1354138" y="3660775"/>
            <a:ext cx="790575" cy="690563"/>
          </a:xfrm>
          <a:custGeom>
            <a:avLst/>
            <a:gdLst/>
            <a:ahLst/>
            <a:cxnLst>
              <a:cxn ang="0">
                <a:pos x="217" y="0"/>
              </a:cxn>
              <a:cxn ang="0">
                <a:pos x="144" y="44"/>
              </a:cxn>
              <a:cxn ang="0">
                <a:pos x="72" y="0"/>
              </a:cxn>
              <a:cxn ang="0">
                <a:pos x="0" y="72"/>
              </a:cxn>
              <a:cxn ang="0">
                <a:pos x="36" y="144"/>
              </a:cxn>
              <a:cxn ang="0">
                <a:pos x="144" y="252"/>
              </a:cxn>
              <a:cxn ang="0">
                <a:pos x="252" y="144"/>
              </a:cxn>
              <a:cxn ang="0">
                <a:pos x="288" y="72"/>
              </a:cxn>
              <a:cxn ang="0">
                <a:pos x="217" y="0"/>
              </a:cxn>
            </a:cxnLst>
            <a:rect l="0" t="0" r="0" b="0"/>
            <a:pathLst>
              <a:path w="288" h="252">
                <a:moveTo>
                  <a:pt x="217" y="0"/>
                </a:moveTo>
                <a:cubicBezTo>
                  <a:pt x="180" y="0"/>
                  <a:pt x="144" y="44"/>
                  <a:pt x="144" y="44"/>
                </a:cubicBezTo>
                <a:cubicBezTo>
                  <a:pt x="144" y="44"/>
                  <a:pt x="108" y="0"/>
                  <a:pt x="72" y="0"/>
                </a:cubicBezTo>
                <a:cubicBezTo>
                  <a:pt x="35" y="0"/>
                  <a:pt x="0" y="18"/>
                  <a:pt x="0" y="72"/>
                </a:cubicBezTo>
                <a:cubicBezTo>
                  <a:pt x="0" y="111"/>
                  <a:pt x="36" y="144"/>
                  <a:pt x="36" y="144"/>
                </a:cubicBezTo>
                <a:cubicBezTo>
                  <a:pt x="144" y="252"/>
                  <a:pt x="144" y="252"/>
                  <a:pt x="144" y="252"/>
                </a:cubicBezTo>
                <a:cubicBezTo>
                  <a:pt x="252" y="144"/>
                  <a:pt x="252" y="144"/>
                  <a:pt x="252" y="144"/>
                </a:cubicBezTo>
                <a:cubicBezTo>
                  <a:pt x="252" y="144"/>
                  <a:pt x="288" y="111"/>
                  <a:pt x="288" y="72"/>
                </a:cubicBezTo>
                <a:cubicBezTo>
                  <a:pt x="288" y="18"/>
                  <a:pt x="253" y="0"/>
                  <a:pt x="217" y="0"/>
                </a:cubicBezTo>
                <a:close/>
              </a:path>
            </a:pathLst>
          </a:custGeom>
          <a:solidFill>
            <a:schemeClr val="bg1"/>
          </a:solidFill>
          <a:ln w="9525">
            <a:noFill/>
          </a:ln>
        </p:spPr>
        <p:txBody>
          <a:bodyPr/>
          <a:lstStyle/>
          <a:p>
            <a:endParaRPr lang="en-US"/>
          </a:p>
        </p:txBody>
      </p:sp>
      <p:sp>
        <p:nvSpPr>
          <p:cNvPr id="19473" name="文本框 1"/>
          <p:cNvSpPr txBox="1"/>
          <p:nvPr/>
        </p:nvSpPr>
        <p:spPr>
          <a:xfrm>
            <a:off x="960438" y="242888"/>
            <a:ext cx="2478087" cy="460375"/>
          </a:xfrm>
          <a:prstGeom prst="rect">
            <a:avLst/>
          </a:prstGeom>
          <a:noFill/>
          <a:ln w="9525">
            <a:noFill/>
          </a:ln>
        </p:spPr>
        <p:txBody>
          <a:bodyPr anchor="t">
            <a:spAutoFit/>
          </a:bodyPr>
          <a:lstStyle/>
          <a:p>
            <a:r>
              <a:rPr lang="en-US" altLang="zh-CN" sz="2400" b="1" dirty="0">
                <a:solidFill>
                  <a:srgbClr val="262626"/>
                </a:solidFill>
                <a:latin typeface="Microsoft YaHei" panose="020B0503020204020204" pitchFamily="34" charset="-122"/>
                <a:ea typeface="Microsoft YaHei" panose="020B0503020204020204" pitchFamily="34" charset="-122"/>
                <a:sym typeface="SimSun" panose="02010600030101010101" pitchFamily="2" charset="-122"/>
              </a:rPr>
              <a:t>PAGE 1</a:t>
            </a:r>
            <a:endParaRPr lang="en-US" altLang="zh-CN" sz="2400" b="1" dirty="0">
              <a:solidFill>
                <a:srgbClr val="262626"/>
              </a:solidFill>
              <a:latin typeface="Microsoft YaHei" panose="020B0503020204020204" pitchFamily="34" charset="-122"/>
              <a:ea typeface="Microsoft YaHei" panose="020B0503020204020204" pitchFamily="34" charset="-122"/>
            </a:endParaRPr>
          </a:p>
        </p:txBody>
      </p:sp>
      <p:pic>
        <p:nvPicPr>
          <p:cNvPr id="10" name="Content Placeholder 9" descr="Capture1"/>
          <p:cNvPicPr>
            <a:picLocks noGrp="1" noChangeAspect="1"/>
          </p:cNvPicPr>
          <p:nvPr>
            <p:ph idx="1"/>
          </p:nvPr>
        </p:nvPicPr>
        <p:blipFill>
          <a:blip r:embed="rId2"/>
          <a:stretch>
            <a:fillRect/>
          </a:stretch>
        </p:blipFill>
        <p:spPr>
          <a:xfrm>
            <a:off x="1567180" y="703580"/>
            <a:ext cx="8304530" cy="3968115"/>
          </a:xfrm>
          <a:prstGeom prst="rect">
            <a:avLst/>
          </a:prstGeom>
        </p:spPr>
      </p:pic>
      <p:sp>
        <p:nvSpPr>
          <p:cNvPr id="18" name="Text Box 17"/>
          <p:cNvSpPr txBox="1"/>
          <p:nvPr/>
        </p:nvSpPr>
        <p:spPr>
          <a:xfrm>
            <a:off x="413385" y="5185410"/>
            <a:ext cx="11158855" cy="829945"/>
          </a:xfrm>
          <a:prstGeom prst="rect">
            <a:avLst/>
          </a:prstGeom>
          <a:noFill/>
        </p:spPr>
        <p:txBody>
          <a:bodyPr wrap="square" rtlCol="0">
            <a:spAutoFit/>
          </a:bodyPr>
          <a:lstStyle/>
          <a:p>
            <a:r>
              <a:rPr lang="en-US" sz="2400">
                <a:latin typeface="Microsoft YaHei" panose="020B0503020204020204" pitchFamily="34" charset="-122"/>
                <a:ea typeface="Microsoft YaHei" panose="020B0503020204020204" pitchFamily="34" charset="-122"/>
              </a:rPr>
              <a:t>If a user is already registered he can enter the credentials and login directly. Otherwise, the user needs to register by clicking “register now”.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3" name="组合 7"/>
          <p:cNvGrpSpPr/>
          <p:nvPr/>
        </p:nvGrpSpPr>
        <p:grpSpPr>
          <a:xfrm>
            <a:off x="12700" y="-190500"/>
            <a:ext cx="1125538" cy="774700"/>
            <a:chOff x="-130299" y="0"/>
            <a:chExt cx="946474" cy="651078"/>
          </a:xfrm>
        </p:grpSpPr>
        <p:sp>
          <p:nvSpPr>
            <p:cNvPr id="4" name="平行四边形 3"/>
            <p:cNvSpPr/>
            <p:nvPr/>
          </p:nvSpPr>
          <p:spPr>
            <a:xfrm>
              <a:off x="108656" y="0"/>
              <a:ext cx="481913" cy="527000"/>
            </a:xfrm>
            <a:prstGeom prst="parallelogram">
              <a:avLst/>
            </a:pr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30299" y="404256"/>
              <a:ext cx="225606" cy="246822"/>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任意多边形 5"/>
            <p:cNvSpPr/>
            <p:nvPr/>
          </p:nvSpPr>
          <p:spPr>
            <a:xfrm flipH="1" flipV="1">
              <a:off x="618604" y="76048"/>
              <a:ext cx="197571" cy="124079"/>
            </a:xfrm>
            <a:custGeom>
              <a:avLst/>
              <a:gdLst>
                <a:gd name="connsiteX0" fmla="*/ 447429 w 522000"/>
                <a:gd name="connsiteY0" fmla="*/ 326572 h 326572"/>
                <a:gd name="connsiteX1" fmla="*/ 0 w 522000"/>
                <a:gd name="connsiteY1" fmla="*/ 326572 h 326572"/>
                <a:gd name="connsiteX2" fmla="*/ 74571 w 522000"/>
                <a:gd name="connsiteY2" fmla="*/ 0 h 326572"/>
                <a:gd name="connsiteX3" fmla="*/ 522000 w 522000"/>
                <a:gd name="connsiteY3" fmla="*/ 0 h 326572"/>
              </a:gdLst>
              <a:ahLst/>
              <a:cxnLst>
                <a:cxn ang="0">
                  <a:pos x="connsiteX0" y="connsiteY0"/>
                </a:cxn>
                <a:cxn ang="0">
                  <a:pos x="connsiteX1" y="connsiteY1"/>
                </a:cxn>
                <a:cxn ang="0">
                  <a:pos x="connsiteX2" y="connsiteY2"/>
                </a:cxn>
                <a:cxn ang="0">
                  <a:pos x="connsiteX3" y="connsiteY3"/>
                </a:cxn>
              </a:cxnLst>
              <a:rect l="l" t="t" r="r" b="b"/>
              <a:pathLst>
                <a:path w="522000" h="326572">
                  <a:moveTo>
                    <a:pt x="447429" y="326572"/>
                  </a:moveTo>
                  <a:lnTo>
                    <a:pt x="0" y="326572"/>
                  </a:lnTo>
                  <a:lnTo>
                    <a:pt x="74571" y="0"/>
                  </a:lnTo>
                  <a:lnTo>
                    <a:pt x="522000" y="0"/>
                  </a:lnTo>
                  <a:close/>
                </a:path>
              </a:pathLst>
            </a:custGeom>
            <a:solidFill>
              <a:srgbClr val="0269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11" name="Text Box 10"/>
          <p:cNvSpPr txBox="1"/>
          <p:nvPr/>
        </p:nvSpPr>
        <p:spPr>
          <a:xfrm>
            <a:off x="1209675" y="285115"/>
            <a:ext cx="1668145" cy="460375"/>
          </a:xfrm>
          <a:prstGeom prst="rect">
            <a:avLst/>
          </a:prstGeom>
          <a:noFill/>
        </p:spPr>
        <p:txBody>
          <a:bodyPr wrap="square" rtlCol="0">
            <a:spAutoFit/>
          </a:bodyPr>
          <a:lstStyle/>
          <a:p>
            <a:r>
              <a:rPr lang="en-US" sz="2400" b="1">
                <a:latin typeface="Microsoft YaHei" panose="020B0503020204020204" pitchFamily="34" charset="-122"/>
                <a:ea typeface="Microsoft YaHei" panose="020B0503020204020204" pitchFamily="34" charset="-122"/>
              </a:rPr>
              <a:t>PAGE 2</a:t>
            </a:r>
          </a:p>
        </p:txBody>
      </p:sp>
      <p:pic>
        <p:nvPicPr>
          <p:cNvPr id="12" name="Content Placeholder 11" descr="capture2"/>
          <p:cNvPicPr>
            <a:picLocks noGrp="1" noChangeAspect="1"/>
          </p:cNvPicPr>
          <p:nvPr>
            <p:ph idx="1"/>
          </p:nvPr>
        </p:nvPicPr>
        <p:blipFill>
          <a:blip r:embed="rId2"/>
          <a:stretch>
            <a:fillRect/>
          </a:stretch>
        </p:blipFill>
        <p:spPr>
          <a:xfrm>
            <a:off x="1636395" y="745490"/>
            <a:ext cx="8858250" cy="4175125"/>
          </a:xfrm>
          <a:prstGeom prst="rect">
            <a:avLst/>
          </a:prstGeom>
        </p:spPr>
      </p:pic>
      <p:sp>
        <p:nvSpPr>
          <p:cNvPr id="16" name="Text Box 15"/>
          <p:cNvSpPr txBox="1"/>
          <p:nvPr/>
        </p:nvSpPr>
        <p:spPr>
          <a:xfrm>
            <a:off x="588645" y="5200650"/>
            <a:ext cx="11513185" cy="1198880"/>
          </a:xfrm>
          <a:prstGeom prst="rect">
            <a:avLst/>
          </a:prstGeom>
          <a:noFill/>
        </p:spPr>
        <p:txBody>
          <a:bodyPr wrap="square" rtlCol="0">
            <a:spAutoFit/>
          </a:bodyPr>
          <a:lstStyle/>
          <a:p>
            <a:r>
              <a:rPr lang="en-US" sz="2400">
                <a:latin typeface="Microsoft YaHei" panose="020B0503020204020204" pitchFamily="34" charset="-122"/>
                <a:ea typeface="Microsoft YaHei" panose="020B0503020204020204" pitchFamily="34" charset="-122"/>
              </a:rPr>
              <a:t>The register page is displayed. After filling these details a new account is created and page 1 is displayed. The user must enter his credentials and now  page 3 is displayed.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649" name="组合 7"/>
          <p:cNvGrpSpPr/>
          <p:nvPr/>
        </p:nvGrpSpPr>
        <p:grpSpPr>
          <a:xfrm>
            <a:off x="12700" y="-190500"/>
            <a:ext cx="1125538" cy="774700"/>
            <a:chOff x="-130299" y="0"/>
            <a:chExt cx="946474" cy="651078"/>
          </a:xfrm>
        </p:grpSpPr>
        <p:sp>
          <p:nvSpPr>
            <p:cNvPr id="4" name="平行四边形 3"/>
            <p:cNvSpPr/>
            <p:nvPr/>
          </p:nvSpPr>
          <p:spPr>
            <a:xfrm>
              <a:off x="108656" y="0"/>
              <a:ext cx="481913" cy="527000"/>
            </a:xfrm>
            <a:prstGeom prst="parallelogram">
              <a:avLst/>
            </a:pr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30299" y="404256"/>
              <a:ext cx="225606" cy="246822"/>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任意多边形 5"/>
            <p:cNvSpPr/>
            <p:nvPr/>
          </p:nvSpPr>
          <p:spPr>
            <a:xfrm flipH="1" flipV="1">
              <a:off x="618604" y="76048"/>
              <a:ext cx="197571" cy="124079"/>
            </a:xfrm>
            <a:custGeom>
              <a:avLst/>
              <a:gdLst>
                <a:gd name="connsiteX0" fmla="*/ 447429 w 522000"/>
                <a:gd name="connsiteY0" fmla="*/ 326572 h 326572"/>
                <a:gd name="connsiteX1" fmla="*/ 0 w 522000"/>
                <a:gd name="connsiteY1" fmla="*/ 326572 h 326572"/>
                <a:gd name="connsiteX2" fmla="*/ 74571 w 522000"/>
                <a:gd name="connsiteY2" fmla="*/ 0 h 326572"/>
                <a:gd name="connsiteX3" fmla="*/ 522000 w 522000"/>
                <a:gd name="connsiteY3" fmla="*/ 0 h 326572"/>
              </a:gdLst>
              <a:ahLst/>
              <a:cxnLst>
                <a:cxn ang="0">
                  <a:pos x="connsiteX0" y="connsiteY0"/>
                </a:cxn>
                <a:cxn ang="0">
                  <a:pos x="connsiteX1" y="connsiteY1"/>
                </a:cxn>
                <a:cxn ang="0">
                  <a:pos x="connsiteX2" y="connsiteY2"/>
                </a:cxn>
                <a:cxn ang="0">
                  <a:pos x="connsiteX3" y="connsiteY3"/>
                </a:cxn>
              </a:cxnLst>
              <a:rect l="l" t="t" r="r" b="b"/>
              <a:pathLst>
                <a:path w="522000" h="326572">
                  <a:moveTo>
                    <a:pt x="447429" y="326572"/>
                  </a:moveTo>
                  <a:lnTo>
                    <a:pt x="0" y="326572"/>
                  </a:lnTo>
                  <a:lnTo>
                    <a:pt x="74571" y="0"/>
                  </a:lnTo>
                  <a:lnTo>
                    <a:pt x="522000" y="0"/>
                  </a:lnTo>
                  <a:close/>
                </a:path>
              </a:pathLst>
            </a:custGeom>
            <a:solidFill>
              <a:srgbClr val="0269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27670" name="文本框 1"/>
          <p:cNvSpPr txBox="1"/>
          <p:nvPr/>
        </p:nvSpPr>
        <p:spPr>
          <a:xfrm>
            <a:off x="960755" y="243205"/>
            <a:ext cx="3141980" cy="460375"/>
          </a:xfrm>
          <a:prstGeom prst="rect">
            <a:avLst/>
          </a:prstGeom>
          <a:noFill/>
          <a:ln w="9525">
            <a:noFill/>
          </a:ln>
        </p:spPr>
        <p:txBody>
          <a:bodyPr wrap="square" anchor="t">
            <a:spAutoFit/>
          </a:bodyPr>
          <a:lstStyle/>
          <a:p>
            <a:r>
              <a:rPr lang="en-US" altLang="zh-CN" sz="2400" b="1" dirty="0">
                <a:solidFill>
                  <a:srgbClr val="262626"/>
                </a:solidFill>
                <a:latin typeface="Microsoft YaHei" panose="020B0503020204020204" pitchFamily="34" charset="-122"/>
                <a:ea typeface="Microsoft YaHei" panose="020B0503020204020204" pitchFamily="34" charset="-122"/>
              </a:rPr>
              <a:t>PAGE 3</a:t>
            </a:r>
          </a:p>
        </p:txBody>
      </p:sp>
      <p:pic>
        <p:nvPicPr>
          <p:cNvPr id="2" name="Content Placeholder 1" descr="Capture3"/>
          <p:cNvPicPr>
            <a:picLocks noGrp="1" noChangeAspect="1"/>
          </p:cNvPicPr>
          <p:nvPr>
            <p:ph idx="1"/>
          </p:nvPr>
        </p:nvPicPr>
        <p:blipFill>
          <a:blip r:embed="rId2"/>
          <a:stretch>
            <a:fillRect/>
          </a:stretch>
        </p:blipFill>
        <p:spPr>
          <a:xfrm>
            <a:off x="1361440" y="703580"/>
            <a:ext cx="9469120" cy="4351655"/>
          </a:xfrm>
          <a:prstGeom prst="rect">
            <a:avLst/>
          </a:prstGeom>
        </p:spPr>
      </p:pic>
      <p:sp>
        <p:nvSpPr>
          <p:cNvPr id="18" name="Text Box 17"/>
          <p:cNvSpPr txBox="1"/>
          <p:nvPr/>
        </p:nvSpPr>
        <p:spPr>
          <a:xfrm>
            <a:off x="1504950" y="5347970"/>
            <a:ext cx="9668510" cy="1198880"/>
          </a:xfrm>
          <a:prstGeom prst="rect">
            <a:avLst/>
          </a:prstGeom>
          <a:noFill/>
        </p:spPr>
        <p:txBody>
          <a:bodyPr wrap="square" rtlCol="0">
            <a:spAutoFit/>
          </a:bodyPr>
          <a:lstStyle/>
          <a:p>
            <a:r>
              <a:rPr lang="en-US" sz="2400">
                <a:latin typeface="Microsoft YaHei" panose="020B0503020204020204" pitchFamily="34" charset="-122"/>
                <a:ea typeface="Microsoft YaHei" panose="020B0503020204020204" pitchFamily="34" charset="-122"/>
              </a:rPr>
              <a:t>Now, the users account is opened where he can enter the location of the accident and click submit to get nearby hospitals and police stations.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481" name="组合 7"/>
          <p:cNvGrpSpPr/>
          <p:nvPr/>
        </p:nvGrpSpPr>
        <p:grpSpPr>
          <a:xfrm>
            <a:off x="12700" y="-190500"/>
            <a:ext cx="1125538" cy="774700"/>
            <a:chOff x="-130299" y="0"/>
            <a:chExt cx="946474" cy="651078"/>
          </a:xfrm>
        </p:grpSpPr>
        <p:sp>
          <p:nvSpPr>
            <p:cNvPr id="4" name="平行四边形 3"/>
            <p:cNvSpPr/>
            <p:nvPr/>
          </p:nvSpPr>
          <p:spPr>
            <a:xfrm>
              <a:off x="108656" y="0"/>
              <a:ext cx="481913" cy="527000"/>
            </a:xfrm>
            <a:prstGeom prst="parallelogram">
              <a:avLst/>
            </a:prstGeom>
            <a:solidFill>
              <a:srgbClr val="006A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平行四边形 4"/>
            <p:cNvSpPr/>
            <p:nvPr/>
          </p:nvSpPr>
          <p:spPr>
            <a:xfrm flipH="1" flipV="1">
              <a:off x="-130299" y="404256"/>
              <a:ext cx="225606" cy="246822"/>
            </a:xfrm>
            <a:prstGeom prst="parallelogram">
              <a:avLst/>
            </a:prstGeom>
            <a:solidFill>
              <a:srgbClr val="86ABD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6" name="任意多边形 5"/>
            <p:cNvSpPr/>
            <p:nvPr/>
          </p:nvSpPr>
          <p:spPr>
            <a:xfrm flipH="1" flipV="1">
              <a:off x="618604" y="76048"/>
              <a:ext cx="197571" cy="124079"/>
            </a:xfrm>
            <a:custGeom>
              <a:avLst/>
              <a:gdLst>
                <a:gd name="connsiteX0" fmla="*/ 447429 w 522000"/>
                <a:gd name="connsiteY0" fmla="*/ 326572 h 326572"/>
                <a:gd name="connsiteX1" fmla="*/ 0 w 522000"/>
                <a:gd name="connsiteY1" fmla="*/ 326572 h 326572"/>
                <a:gd name="connsiteX2" fmla="*/ 74571 w 522000"/>
                <a:gd name="connsiteY2" fmla="*/ 0 h 326572"/>
                <a:gd name="connsiteX3" fmla="*/ 522000 w 522000"/>
                <a:gd name="connsiteY3" fmla="*/ 0 h 326572"/>
              </a:gdLst>
              <a:ahLst/>
              <a:cxnLst>
                <a:cxn ang="0">
                  <a:pos x="connsiteX0" y="connsiteY0"/>
                </a:cxn>
                <a:cxn ang="0">
                  <a:pos x="connsiteX1" y="connsiteY1"/>
                </a:cxn>
                <a:cxn ang="0">
                  <a:pos x="connsiteX2" y="connsiteY2"/>
                </a:cxn>
                <a:cxn ang="0">
                  <a:pos x="connsiteX3" y="connsiteY3"/>
                </a:cxn>
              </a:cxnLst>
              <a:rect l="l" t="t" r="r" b="b"/>
              <a:pathLst>
                <a:path w="522000" h="326572">
                  <a:moveTo>
                    <a:pt x="447429" y="326572"/>
                  </a:moveTo>
                  <a:lnTo>
                    <a:pt x="0" y="326572"/>
                  </a:lnTo>
                  <a:lnTo>
                    <a:pt x="74571" y="0"/>
                  </a:lnTo>
                  <a:lnTo>
                    <a:pt x="522000" y="0"/>
                  </a:lnTo>
                  <a:close/>
                </a:path>
              </a:pathLst>
            </a:custGeom>
            <a:solidFill>
              <a:srgbClr val="0269B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grpSp>
      <p:sp>
        <p:nvSpPr>
          <p:cNvPr id="20496" name="文本框 1"/>
          <p:cNvSpPr txBox="1"/>
          <p:nvPr/>
        </p:nvSpPr>
        <p:spPr>
          <a:xfrm>
            <a:off x="960438" y="242888"/>
            <a:ext cx="2478087" cy="460375"/>
          </a:xfrm>
          <a:prstGeom prst="rect">
            <a:avLst/>
          </a:prstGeom>
          <a:noFill/>
          <a:ln w="9525">
            <a:noFill/>
          </a:ln>
        </p:spPr>
        <p:txBody>
          <a:bodyPr anchor="t">
            <a:spAutoFit/>
          </a:bodyPr>
          <a:lstStyle/>
          <a:p>
            <a:r>
              <a:rPr lang="en-US" altLang="zh-CN" sz="2400" b="1" dirty="0">
                <a:solidFill>
                  <a:srgbClr val="262626"/>
                </a:solidFill>
                <a:latin typeface="Microsoft YaHei" panose="020B0503020204020204" pitchFamily="34" charset="-122"/>
                <a:ea typeface="Microsoft YaHei" panose="020B0503020204020204" pitchFamily="34" charset="-122"/>
                <a:sym typeface="SimSun" panose="02010600030101010101" pitchFamily="2" charset="-122"/>
              </a:rPr>
              <a:t>PAGE 4</a:t>
            </a:r>
            <a:endParaRPr lang="en-US" altLang="zh-CN" sz="2400" b="1" dirty="0">
              <a:solidFill>
                <a:srgbClr val="262626"/>
              </a:solidFill>
              <a:latin typeface="Microsoft YaHei" panose="020B0503020204020204" pitchFamily="34" charset="-122"/>
              <a:ea typeface="Microsoft YaHei" panose="020B0503020204020204" pitchFamily="34" charset="-122"/>
            </a:endParaRPr>
          </a:p>
        </p:txBody>
      </p:sp>
      <p:pic>
        <p:nvPicPr>
          <p:cNvPr id="2" name="Content Placeholder 1" descr="Capture4"/>
          <p:cNvPicPr>
            <a:picLocks noGrp="1" noChangeAspect="1"/>
          </p:cNvPicPr>
          <p:nvPr>
            <p:ph idx="1"/>
          </p:nvPr>
        </p:nvPicPr>
        <p:blipFill>
          <a:blip r:embed="rId2"/>
          <a:stretch>
            <a:fillRect/>
          </a:stretch>
        </p:blipFill>
        <p:spPr>
          <a:xfrm>
            <a:off x="2072640" y="860425"/>
            <a:ext cx="8503920" cy="5645785"/>
          </a:xfrm>
          <a:prstGeom prst="rect">
            <a:avLst/>
          </a:prstGeom>
        </p:spPr>
      </p:pic>
      <p:sp>
        <p:nvSpPr>
          <p:cNvPr id="8" name="Text Box 7"/>
          <p:cNvSpPr txBox="1"/>
          <p:nvPr/>
        </p:nvSpPr>
        <p:spPr>
          <a:xfrm>
            <a:off x="1475740" y="4757420"/>
            <a:ext cx="9884410" cy="460375"/>
          </a:xfrm>
          <a:prstGeom prst="rect">
            <a:avLst/>
          </a:prstGeom>
          <a:noFill/>
        </p:spPr>
        <p:txBody>
          <a:bodyPr wrap="none" rtlCol="0">
            <a:spAutoFit/>
          </a:bodyPr>
          <a:lstStyle/>
          <a:p>
            <a:r>
              <a:rPr lang="en-US" sz="2400">
                <a:latin typeface="Microsoft YaHei" panose="020B0503020204020204" pitchFamily="34" charset="-122"/>
                <a:ea typeface="Microsoft YaHei" panose="020B0503020204020204" pitchFamily="34" charset="-122"/>
              </a:rPr>
              <a:t>The user should select any of the displayed hospital/police station. </a:t>
            </a: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383</Words>
  <Application>WPS Presentation</Application>
  <PresentationFormat>Custom</PresentationFormat>
  <Paragraphs>37</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主题</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vector>
  </TitlesOfParts>
  <Company>topppt.cn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hp</cp:lastModifiedBy>
  <cp:revision>90</cp:revision>
  <dcterms:created xsi:type="dcterms:W3CDTF">2015-09-16T00:27:09Z</dcterms:created>
  <dcterms:modified xsi:type="dcterms:W3CDTF">2019-10-26T07:08:28Z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1033-11.2.0.8991</vt:lpwstr>
  </property>
</Properties>
</file>

<file path=docProps/thumbnail.jpeg>
</file>